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42.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Lst>
  <p:sldSz cy="5143500" cx="9144000"/>
  <p:notesSz cx="6858000" cy="9144000"/>
  <p:embeddedFontLst>
    <p:embeddedFont>
      <p:font typeface="Arimo"/>
      <p:regular r:id="rId41"/>
      <p:bold r:id="rId42"/>
      <p:italic r:id="rId43"/>
      <p:boldItalic r:id="rId44"/>
    </p:embeddedFont>
    <p:embeddedFont>
      <p:font typeface="Arimo SemiBold"/>
      <p:regular r:id="rId45"/>
      <p:bold r:id="rId46"/>
      <p:italic r:id="rId47"/>
      <p:boldItalic r:id="rId48"/>
    </p:embeddedFont>
    <p:embeddedFont>
      <p:font typeface="Azeret Mono"/>
      <p:regular r:id="rId49"/>
      <p:bold r:id="rId50"/>
      <p:italic r:id="rId51"/>
      <p:boldItalic r:id="rId52"/>
    </p:embeddedFont>
    <p:embeddedFont>
      <p:font typeface="Arimo Medium"/>
      <p:regular r:id="rId53"/>
      <p:bold r:id="rId54"/>
      <p:italic r:id="rId55"/>
      <p:boldItalic r:id="rId5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 uri="GoogleSlidesCustomDataVersion2">
      <go:slidesCustomData xmlns:go="http://customooxmlschemas.google.com/" r:id="rId57" roundtripDataSignature="AMtx7mhIHapIjVJQhc4gf9ycKvVX99cc2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8A9341A8-0CAC-4556-A878-8DEF17053CF8}">
  <a:tblStyle styleId="{8A9341A8-0CAC-4556-A878-8DEF17053CF8}" styleName="Table_0">
    <a:wholeTbl>
      <a:tcTxStyle>
        <a:font>
          <a:latin typeface="Arial"/>
          <a:ea typeface="Arial"/>
          <a:cs typeface="Arial"/>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FF177928-CFB6-42E0-9AF2-4A47DEDFA17C}" styleName="Table_1">
    <a:wholeTbl>
      <a:tcTxStyle>
        <a:font>
          <a:latin typeface="Arial"/>
          <a:ea typeface="Arial"/>
          <a:cs typeface="Arial"/>
        </a:font>
        <a:srgbClr val="000000"/>
      </a:tcTxStyle>
      <a:tcStyle>
        <a:tcBdr>
          <a:left>
            <a:ln cap="flat" cmpd="sng">
              <a:solidFill>
                <a:srgbClr val="808080"/>
              </a:solidFill>
              <a:prstDash val="solid"/>
              <a:round/>
              <a:headEnd len="sm" w="sm" type="none"/>
              <a:tailEnd len="sm" w="sm" type="none"/>
            </a:ln>
          </a:left>
          <a:right>
            <a:ln cap="flat" cmpd="sng">
              <a:solidFill>
                <a:srgbClr val="808080"/>
              </a:solidFill>
              <a:prstDash val="solid"/>
              <a:round/>
              <a:headEnd len="sm" w="sm" type="none"/>
              <a:tailEnd len="sm" w="sm" type="none"/>
            </a:ln>
          </a:right>
          <a:top>
            <a:ln cap="flat" cmpd="sng">
              <a:solidFill>
                <a:srgbClr val="808080"/>
              </a:solidFill>
              <a:prstDash val="solid"/>
              <a:round/>
              <a:headEnd len="sm" w="sm" type="none"/>
              <a:tailEnd len="sm" w="sm" type="none"/>
            </a:ln>
          </a:top>
          <a:bottom>
            <a:ln cap="flat" cmpd="sng">
              <a:solidFill>
                <a:srgbClr val="808080"/>
              </a:solidFill>
              <a:prstDash val="solid"/>
              <a:round/>
              <a:headEnd len="sm" w="sm" type="none"/>
              <a:tailEnd len="sm" w="sm" type="none"/>
            </a:ln>
          </a:bottom>
          <a:insideH>
            <a:ln cap="flat" cmpd="sng">
              <a:solidFill>
                <a:srgbClr val="808080"/>
              </a:solidFill>
              <a:prstDash val="solid"/>
              <a:round/>
              <a:headEnd len="sm" w="sm" type="none"/>
              <a:tailEnd len="sm" w="sm" type="none"/>
            </a:ln>
          </a:insideH>
          <a:insideV>
            <a:ln cap="flat" cmpd="sng">
              <a:solidFill>
                <a:srgbClr val="808080"/>
              </a:solidFill>
              <a:prstDash val="solid"/>
              <a:round/>
              <a:headEnd len="sm" w="sm" type="none"/>
              <a:tailEnd len="sm" w="sm" type="none"/>
            </a:ln>
          </a:insideV>
        </a:tcBdr>
        <a:fill>
          <a:solidFill>
            <a:srgbClr val="0D1117"/>
          </a:solidFill>
        </a:fill>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font" Target="fonts/Arimo-bold.fntdata"/><Relationship Id="rId41" Type="http://schemas.openxmlformats.org/officeDocument/2006/relationships/font" Target="fonts/Arimo-regular.fntdata"/><Relationship Id="rId44" Type="http://schemas.openxmlformats.org/officeDocument/2006/relationships/font" Target="fonts/Arimo-boldItalic.fntdata"/><Relationship Id="rId43" Type="http://schemas.openxmlformats.org/officeDocument/2006/relationships/font" Target="fonts/Arimo-italic.fntdata"/><Relationship Id="rId46" Type="http://schemas.openxmlformats.org/officeDocument/2006/relationships/font" Target="fonts/ArimoSemiBold-bold.fntdata"/><Relationship Id="rId45" Type="http://schemas.openxmlformats.org/officeDocument/2006/relationships/font" Target="fonts/ArimoSemiBold-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font" Target="fonts/ArimoSemiBold-boldItalic.fntdata"/><Relationship Id="rId47" Type="http://schemas.openxmlformats.org/officeDocument/2006/relationships/font" Target="fonts/ArimoSemiBold-italic.fntdata"/><Relationship Id="rId49" Type="http://schemas.openxmlformats.org/officeDocument/2006/relationships/font" Target="fonts/AzeretMono-regular.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AzeretMono-italic.fntdata"/><Relationship Id="rId50" Type="http://schemas.openxmlformats.org/officeDocument/2006/relationships/font" Target="fonts/AzeretMono-bold.fntdata"/><Relationship Id="rId53" Type="http://schemas.openxmlformats.org/officeDocument/2006/relationships/font" Target="fonts/ArimoMedium-regular.fntdata"/><Relationship Id="rId52" Type="http://schemas.openxmlformats.org/officeDocument/2006/relationships/font" Target="fonts/AzeretMono-boldItalic.fntdata"/><Relationship Id="rId11" Type="http://schemas.openxmlformats.org/officeDocument/2006/relationships/slide" Target="slides/slide5.xml"/><Relationship Id="rId55" Type="http://schemas.openxmlformats.org/officeDocument/2006/relationships/font" Target="fonts/ArimoMedium-italic.fntdata"/><Relationship Id="rId10" Type="http://schemas.openxmlformats.org/officeDocument/2006/relationships/slide" Target="slides/slide4.xml"/><Relationship Id="rId54" Type="http://schemas.openxmlformats.org/officeDocument/2006/relationships/font" Target="fonts/ArimoMedium-bold.fntdata"/><Relationship Id="rId13" Type="http://schemas.openxmlformats.org/officeDocument/2006/relationships/slide" Target="slides/slide7.xml"/><Relationship Id="rId57" Type="http://customschemas.google.com/relationships/presentationmetadata" Target="metadata"/><Relationship Id="rId12" Type="http://schemas.openxmlformats.org/officeDocument/2006/relationships/slide" Target="slides/slide6.xml"/><Relationship Id="rId56" Type="http://schemas.openxmlformats.org/officeDocument/2006/relationships/font" Target="fonts/ArimoMedium-boldItalic.fntdata"/><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0" name="Google Shape;350;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3ba506b3e84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9" name="Google Shape;439;g3ba506b3e84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g3bb63d508b6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6" name="Google Shape;446;g3bb63d508b6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g3ba506b3e84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1" name="Google Shape;451;g3ba506b3e84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g3b6e99eb217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9" name="Google Shape;459;g3b6e99eb217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g3b6e99eb217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8" name="Google Shape;468;g3b6e99eb217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g3b6e99eb217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7" name="Google Shape;477;g3b6e99eb217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g3b6e99eb217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4" name="Google Shape;484;g3b6e99eb217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g3b6e99eb217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2" name="Google Shape;492;g3b6e99eb217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g3ba506b3e84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0" name="Google Shape;500;g3ba506b3e84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g3b6e99eb217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9" name="Google Shape;509;g3b6e99eb217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6" name="Google Shape;356;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g3b6e99eb217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8" name="Google Shape;518;g3b6e99eb217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 name="Shape 527"/>
        <p:cNvGrpSpPr/>
        <p:nvPr/>
      </p:nvGrpSpPr>
      <p:grpSpPr>
        <a:xfrm>
          <a:off x="0" y="0"/>
          <a:ext cx="0" cy="0"/>
          <a:chOff x="0" y="0"/>
          <a:chExt cx="0" cy="0"/>
        </a:xfrm>
      </p:grpSpPr>
      <p:sp>
        <p:nvSpPr>
          <p:cNvPr id="528" name="Google Shape;528;g3b6e99eb217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9" name="Google Shape;529;g3b6e99eb217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 name="Shape 539"/>
        <p:cNvGrpSpPr/>
        <p:nvPr/>
      </p:nvGrpSpPr>
      <p:grpSpPr>
        <a:xfrm>
          <a:off x="0" y="0"/>
          <a:ext cx="0" cy="0"/>
          <a:chOff x="0" y="0"/>
          <a:chExt cx="0" cy="0"/>
        </a:xfrm>
      </p:grpSpPr>
      <p:sp>
        <p:nvSpPr>
          <p:cNvPr id="540" name="Google Shape;540;g3b6e99eb217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1" name="Google Shape;541;g3b6e99eb217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 name="Shape 548"/>
        <p:cNvGrpSpPr/>
        <p:nvPr/>
      </p:nvGrpSpPr>
      <p:grpSpPr>
        <a:xfrm>
          <a:off x="0" y="0"/>
          <a:ext cx="0" cy="0"/>
          <a:chOff x="0" y="0"/>
          <a:chExt cx="0" cy="0"/>
        </a:xfrm>
      </p:grpSpPr>
      <p:sp>
        <p:nvSpPr>
          <p:cNvPr id="549" name="Google Shape;549;g3b6e99eb217_0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0" name="Google Shape;550;g3b6e99eb217_0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6" name="Shape 556"/>
        <p:cNvGrpSpPr/>
        <p:nvPr/>
      </p:nvGrpSpPr>
      <p:grpSpPr>
        <a:xfrm>
          <a:off x="0" y="0"/>
          <a:ext cx="0" cy="0"/>
          <a:chOff x="0" y="0"/>
          <a:chExt cx="0" cy="0"/>
        </a:xfrm>
      </p:grpSpPr>
      <p:sp>
        <p:nvSpPr>
          <p:cNvPr id="557" name="Google Shape;557;g3b6e99eb217_0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8" name="Google Shape;558;g3b6e99eb217_0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5" name="Shape 565"/>
        <p:cNvGrpSpPr/>
        <p:nvPr/>
      </p:nvGrpSpPr>
      <p:grpSpPr>
        <a:xfrm>
          <a:off x="0" y="0"/>
          <a:ext cx="0" cy="0"/>
          <a:chOff x="0" y="0"/>
          <a:chExt cx="0" cy="0"/>
        </a:xfrm>
      </p:grpSpPr>
      <p:sp>
        <p:nvSpPr>
          <p:cNvPr id="566" name="Google Shape;566;g3ba506b3e84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7" name="Google Shape;567;g3ba506b3e84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 name="Shape 574"/>
        <p:cNvGrpSpPr/>
        <p:nvPr/>
      </p:nvGrpSpPr>
      <p:grpSpPr>
        <a:xfrm>
          <a:off x="0" y="0"/>
          <a:ext cx="0" cy="0"/>
          <a:chOff x="0" y="0"/>
          <a:chExt cx="0" cy="0"/>
        </a:xfrm>
      </p:grpSpPr>
      <p:sp>
        <p:nvSpPr>
          <p:cNvPr id="575" name="Google Shape;575;g3b6e99eb217_0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6" name="Google Shape;576;g3b6e99eb217_0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3" name="Shape 583"/>
        <p:cNvGrpSpPr/>
        <p:nvPr/>
      </p:nvGrpSpPr>
      <p:grpSpPr>
        <a:xfrm>
          <a:off x="0" y="0"/>
          <a:ext cx="0" cy="0"/>
          <a:chOff x="0" y="0"/>
          <a:chExt cx="0" cy="0"/>
        </a:xfrm>
      </p:grpSpPr>
      <p:sp>
        <p:nvSpPr>
          <p:cNvPr id="584" name="Google Shape;584;g3b6e99eb217_0_1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5" name="Google Shape;585;g3b6e99eb217_0_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3" name="Shape 593"/>
        <p:cNvGrpSpPr/>
        <p:nvPr/>
      </p:nvGrpSpPr>
      <p:grpSpPr>
        <a:xfrm>
          <a:off x="0" y="0"/>
          <a:ext cx="0" cy="0"/>
          <a:chOff x="0" y="0"/>
          <a:chExt cx="0" cy="0"/>
        </a:xfrm>
      </p:grpSpPr>
      <p:sp>
        <p:nvSpPr>
          <p:cNvPr id="594" name="Google Shape;594;g3b6e99eb217_0_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5" name="Google Shape;595;g3b6e99eb217_0_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1" name="Shape 601"/>
        <p:cNvGrpSpPr/>
        <p:nvPr/>
      </p:nvGrpSpPr>
      <p:grpSpPr>
        <a:xfrm>
          <a:off x="0" y="0"/>
          <a:ext cx="0" cy="0"/>
          <a:chOff x="0" y="0"/>
          <a:chExt cx="0" cy="0"/>
        </a:xfrm>
      </p:grpSpPr>
      <p:sp>
        <p:nvSpPr>
          <p:cNvPr id="602" name="Google Shape;602;g3b6e99eb217_0_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3" name="Google Shape;603;g3b6e99eb217_0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2" name="Google Shape;362;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9" name="Shape 609"/>
        <p:cNvGrpSpPr/>
        <p:nvPr/>
      </p:nvGrpSpPr>
      <p:grpSpPr>
        <a:xfrm>
          <a:off x="0" y="0"/>
          <a:ext cx="0" cy="0"/>
          <a:chOff x="0" y="0"/>
          <a:chExt cx="0" cy="0"/>
        </a:xfrm>
      </p:grpSpPr>
      <p:sp>
        <p:nvSpPr>
          <p:cNvPr id="610" name="Google Shape;610;g3babec997e6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1" name="Google Shape;611;g3babec997e6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6" name="Shape 616"/>
        <p:cNvGrpSpPr/>
        <p:nvPr/>
      </p:nvGrpSpPr>
      <p:grpSpPr>
        <a:xfrm>
          <a:off x="0" y="0"/>
          <a:ext cx="0" cy="0"/>
          <a:chOff x="0" y="0"/>
          <a:chExt cx="0" cy="0"/>
        </a:xfrm>
      </p:grpSpPr>
      <p:sp>
        <p:nvSpPr>
          <p:cNvPr id="617" name="Google Shape;617;g3b6e99eb217_0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8" name="Google Shape;618;g3b6e99eb217_0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2" name="Shape 622"/>
        <p:cNvGrpSpPr/>
        <p:nvPr/>
      </p:nvGrpSpPr>
      <p:grpSpPr>
        <a:xfrm>
          <a:off x="0" y="0"/>
          <a:ext cx="0" cy="0"/>
          <a:chOff x="0" y="0"/>
          <a:chExt cx="0" cy="0"/>
        </a:xfrm>
      </p:grpSpPr>
      <p:sp>
        <p:nvSpPr>
          <p:cNvPr id="623" name="Google Shape;623;g3babec997e6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4" name="Google Shape;624;g3babec997e6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2" name="Shape 632"/>
        <p:cNvGrpSpPr/>
        <p:nvPr/>
      </p:nvGrpSpPr>
      <p:grpSpPr>
        <a:xfrm>
          <a:off x="0" y="0"/>
          <a:ext cx="0" cy="0"/>
          <a:chOff x="0" y="0"/>
          <a:chExt cx="0" cy="0"/>
        </a:xfrm>
      </p:grpSpPr>
      <p:sp>
        <p:nvSpPr>
          <p:cNvPr id="633" name="Google Shape;633;g3b9ecaba8a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4" name="Google Shape;634;g3b9ecaba8a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8" name="Shape 638"/>
        <p:cNvGrpSpPr/>
        <p:nvPr/>
      </p:nvGrpSpPr>
      <p:grpSpPr>
        <a:xfrm>
          <a:off x="0" y="0"/>
          <a:ext cx="0" cy="0"/>
          <a:chOff x="0" y="0"/>
          <a:chExt cx="0" cy="0"/>
        </a:xfrm>
      </p:grpSpPr>
      <p:sp>
        <p:nvSpPr>
          <p:cNvPr id="639" name="Google Shape;639;p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0" name="Google Shape;640;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2" name="Google Shape;372;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2" name="Google Shape;392;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p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6" name="Google Shape;406;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g3babec997e6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5" name="Google Shape;415;g3babec997e6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g3babec997e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5" name="Google Shape;425;g3babec997e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g3babec997e6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3" name="Google Shape;433;g3babec997e6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eakers">
  <p:cSld name="CUSTOM_23">
    <p:bg>
      <p:bgPr>
        <a:solidFill>
          <a:schemeClr val="accent5"/>
        </a:solidFill>
      </p:bgPr>
    </p:bg>
    <p:spTree>
      <p:nvGrpSpPr>
        <p:cNvPr id="8" name="Shape 8"/>
        <p:cNvGrpSpPr/>
        <p:nvPr/>
      </p:nvGrpSpPr>
      <p:grpSpPr>
        <a:xfrm>
          <a:off x="0" y="0"/>
          <a:ext cx="0" cy="0"/>
          <a:chOff x="0" y="0"/>
          <a:chExt cx="0" cy="0"/>
        </a:xfrm>
      </p:grpSpPr>
      <p:sp>
        <p:nvSpPr>
          <p:cNvPr id="9" name="Google Shape;9;p24"/>
          <p:cNvSpPr/>
          <p:nvPr>
            <p:ph idx="2" type="pic"/>
          </p:nvPr>
        </p:nvSpPr>
        <p:spPr>
          <a:xfrm>
            <a:off x="277500" y="1963600"/>
            <a:ext cx="1333800" cy="1337100"/>
          </a:xfrm>
          <a:prstGeom prst="roundRect">
            <a:avLst>
              <a:gd fmla="val 14278" name="adj"/>
            </a:avLst>
          </a:prstGeom>
          <a:noFill/>
          <a:ln>
            <a:noFill/>
          </a:ln>
        </p:spPr>
      </p:sp>
      <p:sp>
        <p:nvSpPr>
          <p:cNvPr id="10" name="Google Shape;10;p24"/>
          <p:cNvSpPr/>
          <p:nvPr>
            <p:ph idx="3" type="pic"/>
          </p:nvPr>
        </p:nvSpPr>
        <p:spPr>
          <a:xfrm>
            <a:off x="1728225" y="1963600"/>
            <a:ext cx="1333800" cy="1337100"/>
          </a:xfrm>
          <a:prstGeom prst="roundRect">
            <a:avLst>
              <a:gd fmla="val 14278" name="adj"/>
            </a:avLst>
          </a:prstGeom>
          <a:noFill/>
          <a:ln>
            <a:noFill/>
          </a:ln>
        </p:spPr>
      </p:sp>
      <p:sp>
        <p:nvSpPr>
          <p:cNvPr id="11" name="Google Shape;11;p24"/>
          <p:cNvSpPr/>
          <p:nvPr>
            <p:ph idx="4" type="pic"/>
          </p:nvPr>
        </p:nvSpPr>
        <p:spPr>
          <a:xfrm>
            <a:off x="3179025" y="1963600"/>
            <a:ext cx="1333800" cy="1337100"/>
          </a:xfrm>
          <a:prstGeom prst="roundRect">
            <a:avLst>
              <a:gd fmla="val 14278" name="adj"/>
            </a:avLst>
          </a:prstGeom>
          <a:noFill/>
          <a:ln>
            <a:noFill/>
          </a:ln>
        </p:spPr>
      </p:sp>
      <p:sp>
        <p:nvSpPr>
          <p:cNvPr id="12" name="Google Shape;12;p24"/>
          <p:cNvSpPr/>
          <p:nvPr>
            <p:ph idx="5" type="pic"/>
          </p:nvPr>
        </p:nvSpPr>
        <p:spPr>
          <a:xfrm>
            <a:off x="4629825" y="1963600"/>
            <a:ext cx="1333800" cy="1337100"/>
          </a:xfrm>
          <a:prstGeom prst="roundRect">
            <a:avLst>
              <a:gd fmla="val 14278" name="adj"/>
            </a:avLst>
          </a:prstGeom>
          <a:noFill/>
          <a:ln>
            <a:noFill/>
          </a:ln>
        </p:spPr>
      </p:sp>
      <p:sp>
        <p:nvSpPr>
          <p:cNvPr id="13" name="Google Shape;13;p24"/>
          <p:cNvSpPr/>
          <p:nvPr>
            <p:ph idx="6" type="pic"/>
          </p:nvPr>
        </p:nvSpPr>
        <p:spPr>
          <a:xfrm>
            <a:off x="6080625" y="1963600"/>
            <a:ext cx="1333800" cy="1337100"/>
          </a:xfrm>
          <a:prstGeom prst="roundRect">
            <a:avLst>
              <a:gd fmla="val 14278" name="adj"/>
            </a:avLst>
          </a:prstGeom>
          <a:noFill/>
          <a:ln>
            <a:noFill/>
          </a:ln>
        </p:spPr>
      </p:sp>
      <p:sp>
        <p:nvSpPr>
          <p:cNvPr id="14" name="Google Shape;14;p24"/>
          <p:cNvSpPr/>
          <p:nvPr>
            <p:ph idx="7" type="pic"/>
          </p:nvPr>
        </p:nvSpPr>
        <p:spPr>
          <a:xfrm>
            <a:off x="7531425" y="1963600"/>
            <a:ext cx="1333800" cy="1337100"/>
          </a:xfrm>
          <a:prstGeom prst="roundRect">
            <a:avLst>
              <a:gd fmla="val 14278" name="adj"/>
            </a:avLst>
          </a:prstGeom>
          <a:noFill/>
          <a:ln>
            <a:noFill/>
          </a:ln>
        </p:spPr>
      </p:sp>
      <p:sp>
        <p:nvSpPr>
          <p:cNvPr id="15" name="Google Shape;15;p24"/>
          <p:cNvSpPr txBox="1"/>
          <p:nvPr>
            <p:ph idx="12" type="sldNum"/>
          </p:nvPr>
        </p:nvSpPr>
        <p:spPr>
          <a:xfrm>
            <a:off x="8208648" y="4749900"/>
            <a:ext cx="657900" cy="192000"/>
          </a:xfrm>
          <a:prstGeom prst="rect">
            <a:avLst/>
          </a:prstGeom>
          <a:noFill/>
          <a:ln>
            <a:noFill/>
          </a:ln>
        </p:spPr>
        <p:txBody>
          <a:bodyPr anchorCtr="0" anchor="ctr" bIns="91425" lIns="91425" spcFirstLastPara="1" rIns="0" wrap="square" tIns="91425">
            <a:noAutofit/>
          </a:bodyPr>
          <a:lstStyle>
            <a:lvl1pPr indent="0" lvl="0"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1pPr>
            <a:lvl2pPr indent="0" lvl="1"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2pPr>
            <a:lvl3pPr indent="0" lvl="2"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3pPr>
            <a:lvl4pPr indent="0" lvl="3"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4pPr>
            <a:lvl5pPr indent="0" lvl="4"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5pPr>
            <a:lvl6pPr indent="0" lvl="5"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6pPr>
            <a:lvl7pPr indent="0" lvl="6"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7pPr>
            <a:lvl8pPr indent="0" lvl="7"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8pPr>
            <a:lvl9pPr indent="0" lvl="8"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
              <a:t>‹#›</a:t>
            </a:fld>
            <a:endParaRPr/>
          </a:p>
        </p:txBody>
      </p:sp>
      <p:sp>
        <p:nvSpPr>
          <p:cNvPr id="16" name="Google Shape;16;p24"/>
          <p:cNvSpPr txBox="1"/>
          <p:nvPr>
            <p:ph type="title"/>
          </p:nvPr>
        </p:nvSpPr>
        <p:spPr>
          <a:xfrm>
            <a:off x="277500" y="577275"/>
            <a:ext cx="7137000" cy="994800"/>
          </a:xfrm>
          <a:prstGeom prst="rect">
            <a:avLst/>
          </a:prstGeom>
          <a:noFill/>
          <a:ln>
            <a:noFill/>
          </a:ln>
        </p:spPr>
        <p:txBody>
          <a:bodyPr anchorCtr="0" anchor="t" bIns="0" lIns="0" spcFirstLastPara="1" rIns="0" wrap="square" tIns="0">
            <a:noAutofit/>
          </a:bodyPr>
          <a:lstStyle>
            <a:lvl1pPr lvl="0" algn="l">
              <a:lnSpc>
                <a:spcPct val="80000"/>
              </a:lnSpc>
              <a:spcBef>
                <a:spcPts val="0"/>
              </a:spcBef>
              <a:spcAft>
                <a:spcPts val="0"/>
              </a:spcAft>
              <a:buSzPts val="3600"/>
              <a:buNone/>
              <a:defRPr/>
            </a:lvl1pPr>
            <a:lvl2pPr lvl="1" algn="l">
              <a:lnSpc>
                <a:spcPct val="80000"/>
              </a:lnSpc>
              <a:spcBef>
                <a:spcPts val="0"/>
              </a:spcBef>
              <a:spcAft>
                <a:spcPts val="0"/>
              </a:spcAft>
              <a:buSzPts val="3000"/>
              <a:buNone/>
              <a:defRPr sz="3000"/>
            </a:lvl2pPr>
            <a:lvl3pPr lvl="2" algn="l">
              <a:lnSpc>
                <a:spcPct val="80000"/>
              </a:lnSpc>
              <a:spcBef>
                <a:spcPts val="0"/>
              </a:spcBef>
              <a:spcAft>
                <a:spcPts val="0"/>
              </a:spcAft>
              <a:buSzPts val="3000"/>
              <a:buNone/>
              <a:defRPr sz="3000"/>
            </a:lvl3pPr>
            <a:lvl4pPr lvl="3" algn="l">
              <a:lnSpc>
                <a:spcPct val="80000"/>
              </a:lnSpc>
              <a:spcBef>
                <a:spcPts val="0"/>
              </a:spcBef>
              <a:spcAft>
                <a:spcPts val="0"/>
              </a:spcAft>
              <a:buSzPts val="3000"/>
              <a:buNone/>
              <a:defRPr sz="3000"/>
            </a:lvl4pPr>
            <a:lvl5pPr lvl="4" algn="l">
              <a:lnSpc>
                <a:spcPct val="80000"/>
              </a:lnSpc>
              <a:spcBef>
                <a:spcPts val="0"/>
              </a:spcBef>
              <a:spcAft>
                <a:spcPts val="0"/>
              </a:spcAft>
              <a:buSzPts val="3000"/>
              <a:buNone/>
              <a:defRPr sz="3000"/>
            </a:lvl5pPr>
            <a:lvl6pPr lvl="5" algn="l">
              <a:lnSpc>
                <a:spcPct val="80000"/>
              </a:lnSpc>
              <a:spcBef>
                <a:spcPts val="0"/>
              </a:spcBef>
              <a:spcAft>
                <a:spcPts val="0"/>
              </a:spcAft>
              <a:buSzPts val="3000"/>
              <a:buNone/>
              <a:defRPr sz="3000"/>
            </a:lvl6pPr>
            <a:lvl7pPr lvl="6" algn="l">
              <a:lnSpc>
                <a:spcPct val="80000"/>
              </a:lnSpc>
              <a:spcBef>
                <a:spcPts val="0"/>
              </a:spcBef>
              <a:spcAft>
                <a:spcPts val="0"/>
              </a:spcAft>
              <a:buSzPts val="3000"/>
              <a:buNone/>
              <a:defRPr sz="3000"/>
            </a:lvl7pPr>
            <a:lvl8pPr lvl="7" algn="l">
              <a:lnSpc>
                <a:spcPct val="80000"/>
              </a:lnSpc>
              <a:spcBef>
                <a:spcPts val="0"/>
              </a:spcBef>
              <a:spcAft>
                <a:spcPts val="0"/>
              </a:spcAft>
              <a:buSzPts val="3000"/>
              <a:buNone/>
              <a:defRPr sz="3000"/>
            </a:lvl8pPr>
            <a:lvl9pPr lvl="8" algn="l">
              <a:lnSpc>
                <a:spcPct val="80000"/>
              </a:lnSpc>
              <a:spcBef>
                <a:spcPts val="0"/>
              </a:spcBef>
              <a:spcAft>
                <a:spcPts val="0"/>
              </a:spcAft>
              <a:buSzPts val="3000"/>
              <a:buNone/>
              <a:defRPr sz="3000"/>
            </a:lvl9pPr>
          </a:lstStyle>
          <a:p/>
        </p:txBody>
      </p:sp>
      <p:sp>
        <p:nvSpPr>
          <p:cNvPr id="17" name="Google Shape;17;p24"/>
          <p:cNvSpPr txBox="1"/>
          <p:nvPr>
            <p:ph idx="1" type="body"/>
          </p:nvPr>
        </p:nvSpPr>
        <p:spPr>
          <a:xfrm>
            <a:off x="370644" y="4380300"/>
            <a:ext cx="1333800" cy="561600"/>
          </a:xfrm>
          <a:prstGeom prst="rect">
            <a:avLst/>
          </a:prstGeom>
          <a:noFill/>
          <a:ln>
            <a:noFill/>
          </a:ln>
        </p:spPr>
        <p:txBody>
          <a:bodyPr anchorCtr="0" anchor="t" bIns="0" lIns="0" spcFirstLastPara="1" rIns="0" wrap="square" tIns="0">
            <a:noAutofit/>
          </a:bodyPr>
          <a:lstStyle>
            <a:lvl1pPr indent="-279400" lvl="0" marL="457200" algn="l">
              <a:lnSpc>
                <a:spcPct val="115000"/>
              </a:lnSpc>
              <a:spcBef>
                <a:spcPts val="0"/>
              </a:spcBef>
              <a:spcAft>
                <a:spcPts val="0"/>
              </a:spcAft>
              <a:buClr>
                <a:schemeClr val="dk1"/>
              </a:buClr>
              <a:buSzPts val="800"/>
              <a:buChar char="●"/>
              <a:defRPr sz="800"/>
            </a:lvl1pPr>
            <a:lvl2pPr indent="-279400" lvl="1" marL="914400" algn="l">
              <a:lnSpc>
                <a:spcPct val="115000"/>
              </a:lnSpc>
              <a:spcBef>
                <a:spcPts val="0"/>
              </a:spcBef>
              <a:spcAft>
                <a:spcPts val="0"/>
              </a:spcAft>
              <a:buClr>
                <a:schemeClr val="dk1"/>
              </a:buClr>
              <a:buSzPts val="800"/>
              <a:buChar char="○"/>
              <a:defRPr sz="800"/>
            </a:lvl2pPr>
            <a:lvl3pPr indent="-279400" lvl="2" marL="1371600" algn="l">
              <a:lnSpc>
                <a:spcPct val="115000"/>
              </a:lnSpc>
              <a:spcBef>
                <a:spcPts val="0"/>
              </a:spcBef>
              <a:spcAft>
                <a:spcPts val="0"/>
              </a:spcAft>
              <a:buClr>
                <a:schemeClr val="dk1"/>
              </a:buClr>
              <a:buSzPts val="800"/>
              <a:buChar char="■"/>
              <a:defRPr sz="800"/>
            </a:lvl3pPr>
            <a:lvl4pPr indent="-279400" lvl="3" marL="1828800" algn="l">
              <a:lnSpc>
                <a:spcPct val="115000"/>
              </a:lnSpc>
              <a:spcBef>
                <a:spcPts val="0"/>
              </a:spcBef>
              <a:spcAft>
                <a:spcPts val="0"/>
              </a:spcAft>
              <a:buClr>
                <a:schemeClr val="dk1"/>
              </a:buClr>
              <a:buSzPts val="800"/>
              <a:buChar char="●"/>
              <a:defRPr sz="800"/>
            </a:lvl4pPr>
            <a:lvl5pPr indent="-279400" lvl="4" marL="2286000" algn="l">
              <a:lnSpc>
                <a:spcPct val="115000"/>
              </a:lnSpc>
              <a:spcBef>
                <a:spcPts val="0"/>
              </a:spcBef>
              <a:spcAft>
                <a:spcPts val="0"/>
              </a:spcAft>
              <a:buClr>
                <a:schemeClr val="dk1"/>
              </a:buClr>
              <a:buSzPts val="800"/>
              <a:buChar char="○"/>
              <a:defRPr sz="800"/>
            </a:lvl5pPr>
            <a:lvl6pPr indent="-279400" lvl="5" marL="2743200" algn="l">
              <a:lnSpc>
                <a:spcPct val="115000"/>
              </a:lnSpc>
              <a:spcBef>
                <a:spcPts val="0"/>
              </a:spcBef>
              <a:spcAft>
                <a:spcPts val="0"/>
              </a:spcAft>
              <a:buClr>
                <a:schemeClr val="dk1"/>
              </a:buClr>
              <a:buSzPts val="800"/>
              <a:buChar char="■"/>
              <a:defRPr sz="800"/>
            </a:lvl6pPr>
            <a:lvl7pPr indent="-279400" lvl="6" marL="3200400" algn="l">
              <a:lnSpc>
                <a:spcPct val="115000"/>
              </a:lnSpc>
              <a:spcBef>
                <a:spcPts val="0"/>
              </a:spcBef>
              <a:spcAft>
                <a:spcPts val="0"/>
              </a:spcAft>
              <a:buClr>
                <a:schemeClr val="dk1"/>
              </a:buClr>
              <a:buSzPts val="800"/>
              <a:buChar char="●"/>
              <a:defRPr sz="800"/>
            </a:lvl7pPr>
            <a:lvl8pPr indent="-279400" lvl="7" marL="3657600" algn="l">
              <a:lnSpc>
                <a:spcPct val="115000"/>
              </a:lnSpc>
              <a:spcBef>
                <a:spcPts val="0"/>
              </a:spcBef>
              <a:spcAft>
                <a:spcPts val="0"/>
              </a:spcAft>
              <a:buClr>
                <a:schemeClr val="dk1"/>
              </a:buClr>
              <a:buSzPts val="800"/>
              <a:buChar char="○"/>
              <a:defRPr sz="800"/>
            </a:lvl8pPr>
            <a:lvl9pPr indent="-279400" lvl="8" marL="4114800" algn="l">
              <a:lnSpc>
                <a:spcPct val="115000"/>
              </a:lnSpc>
              <a:spcBef>
                <a:spcPts val="0"/>
              </a:spcBef>
              <a:spcAft>
                <a:spcPts val="0"/>
              </a:spcAft>
              <a:buClr>
                <a:schemeClr val="dk1"/>
              </a:buClr>
              <a:buSzPts val="800"/>
              <a:buChar char="■"/>
              <a:defRPr sz="800"/>
            </a:lvl9pPr>
          </a:lstStyle>
          <a:p/>
        </p:txBody>
      </p:sp>
      <p:sp>
        <p:nvSpPr>
          <p:cNvPr id="18" name="Google Shape;18;p24"/>
          <p:cNvSpPr txBox="1"/>
          <p:nvPr>
            <p:ph idx="8" type="body"/>
          </p:nvPr>
        </p:nvSpPr>
        <p:spPr>
          <a:xfrm>
            <a:off x="1821624" y="4380300"/>
            <a:ext cx="1333800" cy="561600"/>
          </a:xfrm>
          <a:prstGeom prst="rect">
            <a:avLst/>
          </a:prstGeom>
          <a:noFill/>
          <a:ln>
            <a:noFill/>
          </a:ln>
        </p:spPr>
        <p:txBody>
          <a:bodyPr anchorCtr="0" anchor="t" bIns="0" lIns="0" spcFirstLastPara="1" rIns="0" wrap="square" tIns="0">
            <a:noAutofit/>
          </a:bodyPr>
          <a:lstStyle>
            <a:lvl1pPr indent="-279400" lvl="0" marL="457200" algn="l">
              <a:lnSpc>
                <a:spcPct val="115000"/>
              </a:lnSpc>
              <a:spcBef>
                <a:spcPts val="0"/>
              </a:spcBef>
              <a:spcAft>
                <a:spcPts val="0"/>
              </a:spcAft>
              <a:buClr>
                <a:schemeClr val="dk1"/>
              </a:buClr>
              <a:buSzPts val="800"/>
              <a:buChar char="●"/>
              <a:defRPr sz="800"/>
            </a:lvl1pPr>
            <a:lvl2pPr indent="-279400" lvl="1" marL="914400" algn="l">
              <a:lnSpc>
                <a:spcPct val="115000"/>
              </a:lnSpc>
              <a:spcBef>
                <a:spcPts val="0"/>
              </a:spcBef>
              <a:spcAft>
                <a:spcPts val="0"/>
              </a:spcAft>
              <a:buClr>
                <a:schemeClr val="dk1"/>
              </a:buClr>
              <a:buSzPts val="800"/>
              <a:buChar char="○"/>
              <a:defRPr sz="800"/>
            </a:lvl2pPr>
            <a:lvl3pPr indent="-279400" lvl="2" marL="1371600" algn="l">
              <a:lnSpc>
                <a:spcPct val="115000"/>
              </a:lnSpc>
              <a:spcBef>
                <a:spcPts val="0"/>
              </a:spcBef>
              <a:spcAft>
                <a:spcPts val="0"/>
              </a:spcAft>
              <a:buClr>
                <a:schemeClr val="dk1"/>
              </a:buClr>
              <a:buSzPts val="800"/>
              <a:buChar char="■"/>
              <a:defRPr sz="800"/>
            </a:lvl3pPr>
            <a:lvl4pPr indent="-279400" lvl="3" marL="1828800" algn="l">
              <a:lnSpc>
                <a:spcPct val="115000"/>
              </a:lnSpc>
              <a:spcBef>
                <a:spcPts val="0"/>
              </a:spcBef>
              <a:spcAft>
                <a:spcPts val="0"/>
              </a:spcAft>
              <a:buClr>
                <a:schemeClr val="dk1"/>
              </a:buClr>
              <a:buSzPts val="800"/>
              <a:buChar char="●"/>
              <a:defRPr sz="800"/>
            </a:lvl4pPr>
            <a:lvl5pPr indent="-279400" lvl="4" marL="2286000" algn="l">
              <a:lnSpc>
                <a:spcPct val="115000"/>
              </a:lnSpc>
              <a:spcBef>
                <a:spcPts val="0"/>
              </a:spcBef>
              <a:spcAft>
                <a:spcPts val="0"/>
              </a:spcAft>
              <a:buClr>
                <a:schemeClr val="dk1"/>
              </a:buClr>
              <a:buSzPts val="800"/>
              <a:buChar char="○"/>
              <a:defRPr sz="800"/>
            </a:lvl5pPr>
            <a:lvl6pPr indent="-279400" lvl="5" marL="2743200" algn="l">
              <a:lnSpc>
                <a:spcPct val="115000"/>
              </a:lnSpc>
              <a:spcBef>
                <a:spcPts val="0"/>
              </a:spcBef>
              <a:spcAft>
                <a:spcPts val="0"/>
              </a:spcAft>
              <a:buClr>
                <a:schemeClr val="dk1"/>
              </a:buClr>
              <a:buSzPts val="800"/>
              <a:buChar char="■"/>
              <a:defRPr sz="800"/>
            </a:lvl6pPr>
            <a:lvl7pPr indent="-279400" lvl="6" marL="3200400" algn="l">
              <a:lnSpc>
                <a:spcPct val="115000"/>
              </a:lnSpc>
              <a:spcBef>
                <a:spcPts val="0"/>
              </a:spcBef>
              <a:spcAft>
                <a:spcPts val="0"/>
              </a:spcAft>
              <a:buClr>
                <a:schemeClr val="dk1"/>
              </a:buClr>
              <a:buSzPts val="800"/>
              <a:buChar char="●"/>
              <a:defRPr sz="800"/>
            </a:lvl7pPr>
            <a:lvl8pPr indent="-279400" lvl="7" marL="3657600" algn="l">
              <a:lnSpc>
                <a:spcPct val="115000"/>
              </a:lnSpc>
              <a:spcBef>
                <a:spcPts val="0"/>
              </a:spcBef>
              <a:spcAft>
                <a:spcPts val="0"/>
              </a:spcAft>
              <a:buClr>
                <a:schemeClr val="dk1"/>
              </a:buClr>
              <a:buSzPts val="800"/>
              <a:buChar char="○"/>
              <a:defRPr sz="800"/>
            </a:lvl8pPr>
            <a:lvl9pPr indent="-279400" lvl="8" marL="4114800" algn="l">
              <a:lnSpc>
                <a:spcPct val="115000"/>
              </a:lnSpc>
              <a:spcBef>
                <a:spcPts val="0"/>
              </a:spcBef>
              <a:spcAft>
                <a:spcPts val="0"/>
              </a:spcAft>
              <a:buClr>
                <a:schemeClr val="dk1"/>
              </a:buClr>
              <a:buSzPts val="800"/>
              <a:buChar char="■"/>
              <a:defRPr sz="800"/>
            </a:lvl9pPr>
          </a:lstStyle>
          <a:p/>
        </p:txBody>
      </p:sp>
      <p:sp>
        <p:nvSpPr>
          <p:cNvPr id="19" name="Google Shape;19;p24"/>
          <p:cNvSpPr txBox="1"/>
          <p:nvPr>
            <p:ph idx="9" type="body"/>
          </p:nvPr>
        </p:nvSpPr>
        <p:spPr>
          <a:xfrm>
            <a:off x="3272604" y="4380300"/>
            <a:ext cx="1333800" cy="561600"/>
          </a:xfrm>
          <a:prstGeom prst="rect">
            <a:avLst/>
          </a:prstGeom>
          <a:noFill/>
          <a:ln>
            <a:noFill/>
          </a:ln>
        </p:spPr>
        <p:txBody>
          <a:bodyPr anchorCtr="0" anchor="t" bIns="0" lIns="0" spcFirstLastPara="1" rIns="0" wrap="square" tIns="0">
            <a:noAutofit/>
          </a:bodyPr>
          <a:lstStyle>
            <a:lvl1pPr indent="-279400" lvl="0" marL="457200" algn="l">
              <a:lnSpc>
                <a:spcPct val="115000"/>
              </a:lnSpc>
              <a:spcBef>
                <a:spcPts val="0"/>
              </a:spcBef>
              <a:spcAft>
                <a:spcPts val="0"/>
              </a:spcAft>
              <a:buClr>
                <a:schemeClr val="dk1"/>
              </a:buClr>
              <a:buSzPts val="800"/>
              <a:buChar char="●"/>
              <a:defRPr sz="800"/>
            </a:lvl1pPr>
            <a:lvl2pPr indent="-279400" lvl="1" marL="914400" algn="l">
              <a:lnSpc>
                <a:spcPct val="115000"/>
              </a:lnSpc>
              <a:spcBef>
                <a:spcPts val="0"/>
              </a:spcBef>
              <a:spcAft>
                <a:spcPts val="0"/>
              </a:spcAft>
              <a:buClr>
                <a:schemeClr val="dk1"/>
              </a:buClr>
              <a:buSzPts val="800"/>
              <a:buChar char="○"/>
              <a:defRPr sz="800"/>
            </a:lvl2pPr>
            <a:lvl3pPr indent="-279400" lvl="2" marL="1371600" algn="l">
              <a:lnSpc>
                <a:spcPct val="115000"/>
              </a:lnSpc>
              <a:spcBef>
                <a:spcPts val="0"/>
              </a:spcBef>
              <a:spcAft>
                <a:spcPts val="0"/>
              </a:spcAft>
              <a:buClr>
                <a:schemeClr val="dk1"/>
              </a:buClr>
              <a:buSzPts val="800"/>
              <a:buChar char="■"/>
              <a:defRPr sz="800"/>
            </a:lvl3pPr>
            <a:lvl4pPr indent="-279400" lvl="3" marL="1828800" algn="l">
              <a:lnSpc>
                <a:spcPct val="115000"/>
              </a:lnSpc>
              <a:spcBef>
                <a:spcPts val="0"/>
              </a:spcBef>
              <a:spcAft>
                <a:spcPts val="0"/>
              </a:spcAft>
              <a:buClr>
                <a:schemeClr val="dk1"/>
              </a:buClr>
              <a:buSzPts val="800"/>
              <a:buChar char="●"/>
              <a:defRPr sz="800"/>
            </a:lvl4pPr>
            <a:lvl5pPr indent="-279400" lvl="4" marL="2286000" algn="l">
              <a:lnSpc>
                <a:spcPct val="115000"/>
              </a:lnSpc>
              <a:spcBef>
                <a:spcPts val="0"/>
              </a:spcBef>
              <a:spcAft>
                <a:spcPts val="0"/>
              </a:spcAft>
              <a:buClr>
                <a:schemeClr val="dk1"/>
              </a:buClr>
              <a:buSzPts val="800"/>
              <a:buChar char="○"/>
              <a:defRPr sz="800"/>
            </a:lvl5pPr>
            <a:lvl6pPr indent="-279400" lvl="5" marL="2743200" algn="l">
              <a:lnSpc>
                <a:spcPct val="115000"/>
              </a:lnSpc>
              <a:spcBef>
                <a:spcPts val="0"/>
              </a:spcBef>
              <a:spcAft>
                <a:spcPts val="0"/>
              </a:spcAft>
              <a:buClr>
                <a:schemeClr val="dk1"/>
              </a:buClr>
              <a:buSzPts val="800"/>
              <a:buChar char="■"/>
              <a:defRPr sz="800"/>
            </a:lvl6pPr>
            <a:lvl7pPr indent="-279400" lvl="6" marL="3200400" algn="l">
              <a:lnSpc>
                <a:spcPct val="115000"/>
              </a:lnSpc>
              <a:spcBef>
                <a:spcPts val="0"/>
              </a:spcBef>
              <a:spcAft>
                <a:spcPts val="0"/>
              </a:spcAft>
              <a:buClr>
                <a:schemeClr val="dk1"/>
              </a:buClr>
              <a:buSzPts val="800"/>
              <a:buChar char="●"/>
              <a:defRPr sz="800"/>
            </a:lvl7pPr>
            <a:lvl8pPr indent="-279400" lvl="7" marL="3657600" algn="l">
              <a:lnSpc>
                <a:spcPct val="115000"/>
              </a:lnSpc>
              <a:spcBef>
                <a:spcPts val="0"/>
              </a:spcBef>
              <a:spcAft>
                <a:spcPts val="0"/>
              </a:spcAft>
              <a:buClr>
                <a:schemeClr val="dk1"/>
              </a:buClr>
              <a:buSzPts val="800"/>
              <a:buChar char="○"/>
              <a:defRPr sz="800"/>
            </a:lvl8pPr>
            <a:lvl9pPr indent="-279400" lvl="8" marL="4114800" algn="l">
              <a:lnSpc>
                <a:spcPct val="115000"/>
              </a:lnSpc>
              <a:spcBef>
                <a:spcPts val="0"/>
              </a:spcBef>
              <a:spcAft>
                <a:spcPts val="0"/>
              </a:spcAft>
              <a:buClr>
                <a:schemeClr val="dk1"/>
              </a:buClr>
              <a:buSzPts val="800"/>
              <a:buChar char="■"/>
              <a:defRPr sz="800"/>
            </a:lvl9pPr>
          </a:lstStyle>
          <a:p/>
        </p:txBody>
      </p:sp>
      <p:sp>
        <p:nvSpPr>
          <p:cNvPr id="20" name="Google Shape;20;p24"/>
          <p:cNvSpPr txBox="1"/>
          <p:nvPr>
            <p:ph idx="13" type="body"/>
          </p:nvPr>
        </p:nvSpPr>
        <p:spPr>
          <a:xfrm>
            <a:off x="4723584" y="4380300"/>
            <a:ext cx="1333800" cy="561600"/>
          </a:xfrm>
          <a:prstGeom prst="rect">
            <a:avLst/>
          </a:prstGeom>
          <a:noFill/>
          <a:ln>
            <a:noFill/>
          </a:ln>
        </p:spPr>
        <p:txBody>
          <a:bodyPr anchorCtr="0" anchor="t" bIns="0" lIns="0" spcFirstLastPara="1" rIns="0" wrap="square" tIns="0">
            <a:noAutofit/>
          </a:bodyPr>
          <a:lstStyle>
            <a:lvl1pPr indent="-279400" lvl="0" marL="457200" algn="l">
              <a:lnSpc>
                <a:spcPct val="115000"/>
              </a:lnSpc>
              <a:spcBef>
                <a:spcPts val="0"/>
              </a:spcBef>
              <a:spcAft>
                <a:spcPts val="0"/>
              </a:spcAft>
              <a:buClr>
                <a:schemeClr val="dk1"/>
              </a:buClr>
              <a:buSzPts val="800"/>
              <a:buChar char="●"/>
              <a:defRPr sz="800"/>
            </a:lvl1pPr>
            <a:lvl2pPr indent="-279400" lvl="1" marL="914400" algn="l">
              <a:lnSpc>
                <a:spcPct val="115000"/>
              </a:lnSpc>
              <a:spcBef>
                <a:spcPts val="0"/>
              </a:spcBef>
              <a:spcAft>
                <a:spcPts val="0"/>
              </a:spcAft>
              <a:buClr>
                <a:schemeClr val="dk1"/>
              </a:buClr>
              <a:buSzPts val="800"/>
              <a:buChar char="○"/>
              <a:defRPr sz="800"/>
            </a:lvl2pPr>
            <a:lvl3pPr indent="-279400" lvl="2" marL="1371600" algn="l">
              <a:lnSpc>
                <a:spcPct val="115000"/>
              </a:lnSpc>
              <a:spcBef>
                <a:spcPts val="0"/>
              </a:spcBef>
              <a:spcAft>
                <a:spcPts val="0"/>
              </a:spcAft>
              <a:buClr>
                <a:schemeClr val="dk1"/>
              </a:buClr>
              <a:buSzPts val="800"/>
              <a:buChar char="■"/>
              <a:defRPr sz="800"/>
            </a:lvl3pPr>
            <a:lvl4pPr indent="-279400" lvl="3" marL="1828800" algn="l">
              <a:lnSpc>
                <a:spcPct val="115000"/>
              </a:lnSpc>
              <a:spcBef>
                <a:spcPts val="0"/>
              </a:spcBef>
              <a:spcAft>
                <a:spcPts val="0"/>
              </a:spcAft>
              <a:buClr>
                <a:schemeClr val="dk1"/>
              </a:buClr>
              <a:buSzPts val="800"/>
              <a:buChar char="●"/>
              <a:defRPr sz="800"/>
            </a:lvl4pPr>
            <a:lvl5pPr indent="-279400" lvl="4" marL="2286000" algn="l">
              <a:lnSpc>
                <a:spcPct val="115000"/>
              </a:lnSpc>
              <a:spcBef>
                <a:spcPts val="0"/>
              </a:spcBef>
              <a:spcAft>
                <a:spcPts val="0"/>
              </a:spcAft>
              <a:buClr>
                <a:schemeClr val="dk1"/>
              </a:buClr>
              <a:buSzPts val="800"/>
              <a:buChar char="○"/>
              <a:defRPr sz="800"/>
            </a:lvl5pPr>
            <a:lvl6pPr indent="-279400" lvl="5" marL="2743200" algn="l">
              <a:lnSpc>
                <a:spcPct val="115000"/>
              </a:lnSpc>
              <a:spcBef>
                <a:spcPts val="0"/>
              </a:spcBef>
              <a:spcAft>
                <a:spcPts val="0"/>
              </a:spcAft>
              <a:buClr>
                <a:schemeClr val="dk1"/>
              </a:buClr>
              <a:buSzPts val="800"/>
              <a:buChar char="■"/>
              <a:defRPr sz="800"/>
            </a:lvl6pPr>
            <a:lvl7pPr indent="-279400" lvl="6" marL="3200400" algn="l">
              <a:lnSpc>
                <a:spcPct val="115000"/>
              </a:lnSpc>
              <a:spcBef>
                <a:spcPts val="0"/>
              </a:spcBef>
              <a:spcAft>
                <a:spcPts val="0"/>
              </a:spcAft>
              <a:buClr>
                <a:schemeClr val="dk1"/>
              </a:buClr>
              <a:buSzPts val="800"/>
              <a:buChar char="●"/>
              <a:defRPr sz="800"/>
            </a:lvl7pPr>
            <a:lvl8pPr indent="-279400" lvl="7" marL="3657600" algn="l">
              <a:lnSpc>
                <a:spcPct val="115000"/>
              </a:lnSpc>
              <a:spcBef>
                <a:spcPts val="0"/>
              </a:spcBef>
              <a:spcAft>
                <a:spcPts val="0"/>
              </a:spcAft>
              <a:buClr>
                <a:schemeClr val="dk1"/>
              </a:buClr>
              <a:buSzPts val="800"/>
              <a:buChar char="○"/>
              <a:defRPr sz="800"/>
            </a:lvl8pPr>
            <a:lvl9pPr indent="-279400" lvl="8" marL="4114800" algn="l">
              <a:lnSpc>
                <a:spcPct val="115000"/>
              </a:lnSpc>
              <a:spcBef>
                <a:spcPts val="0"/>
              </a:spcBef>
              <a:spcAft>
                <a:spcPts val="0"/>
              </a:spcAft>
              <a:buClr>
                <a:schemeClr val="dk1"/>
              </a:buClr>
              <a:buSzPts val="800"/>
              <a:buChar char="■"/>
              <a:defRPr sz="800"/>
            </a:lvl9pPr>
          </a:lstStyle>
          <a:p/>
        </p:txBody>
      </p:sp>
      <p:sp>
        <p:nvSpPr>
          <p:cNvPr id="21" name="Google Shape;21;p24"/>
          <p:cNvSpPr txBox="1"/>
          <p:nvPr>
            <p:ph idx="14" type="body"/>
          </p:nvPr>
        </p:nvSpPr>
        <p:spPr>
          <a:xfrm>
            <a:off x="6174564" y="4380300"/>
            <a:ext cx="1333800" cy="561600"/>
          </a:xfrm>
          <a:prstGeom prst="rect">
            <a:avLst/>
          </a:prstGeom>
          <a:noFill/>
          <a:ln>
            <a:noFill/>
          </a:ln>
        </p:spPr>
        <p:txBody>
          <a:bodyPr anchorCtr="0" anchor="t" bIns="0" lIns="0" spcFirstLastPara="1" rIns="0" wrap="square" tIns="0">
            <a:noAutofit/>
          </a:bodyPr>
          <a:lstStyle>
            <a:lvl1pPr indent="-279400" lvl="0" marL="457200" algn="l">
              <a:lnSpc>
                <a:spcPct val="115000"/>
              </a:lnSpc>
              <a:spcBef>
                <a:spcPts val="0"/>
              </a:spcBef>
              <a:spcAft>
                <a:spcPts val="0"/>
              </a:spcAft>
              <a:buClr>
                <a:schemeClr val="dk1"/>
              </a:buClr>
              <a:buSzPts val="800"/>
              <a:buChar char="●"/>
              <a:defRPr sz="800"/>
            </a:lvl1pPr>
            <a:lvl2pPr indent="-279400" lvl="1" marL="914400" algn="l">
              <a:lnSpc>
                <a:spcPct val="115000"/>
              </a:lnSpc>
              <a:spcBef>
                <a:spcPts val="0"/>
              </a:spcBef>
              <a:spcAft>
                <a:spcPts val="0"/>
              </a:spcAft>
              <a:buClr>
                <a:schemeClr val="dk1"/>
              </a:buClr>
              <a:buSzPts val="800"/>
              <a:buChar char="○"/>
              <a:defRPr sz="800"/>
            </a:lvl2pPr>
            <a:lvl3pPr indent="-279400" lvl="2" marL="1371600" algn="l">
              <a:lnSpc>
                <a:spcPct val="115000"/>
              </a:lnSpc>
              <a:spcBef>
                <a:spcPts val="0"/>
              </a:spcBef>
              <a:spcAft>
                <a:spcPts val="0"/>
              </a:spcAft>
              <a:buClr>
                <a:schemeClr val="dk1"/>
              </a:buClr>
              <a:buSzPts val="800"/>
              <a:buChar char="■"/>
              <a:defRPr sz="800"/>
            </a:lvl3pPr>
            <a:lvl4pPr indent="-279400" lvl="3" marL="1828800" algn="l">
              <a:lnSpc>
                <a:spcPct val="115000"/>
              </a:lnSpc>
              <a:spcBef>
                <a:spcPts val="0"/>
              </a:spcBef>
              <a:spcAft>
                <a:spcPts val="0"/>
              </a:spcAft>
              <a:buClr>
                <a:schemeClr val="dk1"/>
              </a:buClr>
              <a:buSzPts val="800"/>
              <a:buChar char="●"/>
              <a:defRPr sz="800"/>
            </a:lvl4pPr>
            <a:lvl5pPr indent="-279400" lvl="4" marL="2286000" algn="l">
              <a:lnSpc>
                <a:spcPct val="115000"/>
              </a:lnSpc>
              <a:spcBef>
                <a:spcPts val="0"/>
              </a:spcBef>
              <a:spcAft>
                <a:spcPts val="0"/>
              </a:spcAft>
              <a:buClr>
                <a:schemeClr val="dk1"/>
              </a:buClr>
              <a:buSzPts val="800"/>
              <a:buChar char="○"/>
              <a:defRPr sz="800"/>
            </a:lvl5pPr>
            <a:lvl6pPr indent="-279400" lvl="5" marL="2743200" algn="l">
              <a:lnSpc>
                <a:spcPct val="115000"/>
              </a:lnSpc>
              <a:spcBef>
                <a:spcPts val="0"/>
              </a:spcBef>
              <a:spcAft>
                <a:spcPts val="0"/>
              </a:spcAft>
              <a:buClr>
                <a:schemeClr val="dk1"/>
              </a:buClr>
              <a:buSzPts val="800"/>
              <a:buChar char="■"/>
              <a:defRPr sz="800"/>
            </a:lvl6pPr>
            <a:lvl7pPr indent="-279400" lvl="6" marL="3200400" algn="l">
              <a:lnSpc>
                <a:spcPct val="115000"/>
              </a:lnSpc>
              <a:spcBef>
                <a:spcPts val="0"/>
              </a:spcBef>
              <a:spcAft>
                <a:spcPts val="0"/>
              </a:spcAft>
              <a:buClr>
                <a:schemeClr val="dk1"/>
              </a:buClr>
              <a:buSzPts val="800"/>
              <a:buChar char="●"/>
              <a:defRPr sz="800"/>
            </a:lvl7pPr>
            <a:lvl8pPr indent="-279400" lvl="7" marL="3657600" algn="l">
              <a:lnSpc>
                <a:spcPct val="115000"/>
              </a:lnSpc>
              <a:spcBef>
                <a:spcPts val="0"/>
              </a:spcBef>
              <a:spcAft>
                <a:spcPts val="0"/>
              </a:spcAft>
              <a:buClr>
                <a:schemeClr val="dk1"/>
              </a:buClr>
              <a:buSzPts val="800"/>
              <a:buChar char="○"/>
              <a:defRPr sz="800"/>
            </a:lvl8pPr>
            <a:lvl9pPr indent="-279400" lvl="8" marL="4114800" algn="l">
              <a:lnSpc>
                <a:spcPct val="115000"/>
              </a:lnSpc>
              <a:spcBef>
                <a:spcPts val="0"/>
              </a:spcBef>
              <a:spcAft>
                <a:spcPts val="0"/>
              </a:spcAft>
              <a:buClr>
                <a:schemeClr val="dk1"/>
              </a:buClr>
              <a:buSzPts val="800"/>
              <a:buChar char="■"/>
              <a:defRPr sz="800"/>
            </a:lvl9pPr>
          </a:lstStyle>
          <a:p/>
        </p:txBody>
      </p:sp>
      <p:sp>
        <p:nvSpPr>
          <p:cNvPr id="22" name="Google Shape;22;p24"/>
          <p:cNvSpPr txBox="1"/>
          <p:nvPr>
            <p:ph idx="15" type="body"/>
          </p:nvPr>
        </p:nvSpPr>
        <p:spPr>
          <a:xfrm>
            <a:off x="7625544" y="4380300"/>
            <a:ext cx="1333800" cy="561600"/>
          </a:xfrm>
          <a:prstGeom prst="rect">
            <a:avLst/>
          </a:prstGeom>
          <a:noFill/>
          <a:ln>
            <a:noFill/>
          </a:ln>
        </p:spPr>
        <p:txBody>
          <a:bodyPr anchorCtr="0" anchor="t" bIns="0" lIns="0" spcFirstLastPara="1" rIns="0" wrap="square" tIns="0">
            <a:noAutofit/>
          </a:bodyPr>
          <a:lstStyle>
            <a:lvl1pPr indent="-279400" lvl="0" marL="457200" algn="l">
              <a:lnSpc>
                <a:spcPct val="115000"/>
              </a:lnSpc>
              <a:spcBef>
                <a:spcPts val="0"/>
              </a:spcBef>
              <a:spcAft>
                <a:spcPts val="0"/>
              </a:spcAft>
              <a:buClr>
                <a:schemeClr val="dk1"/>
              </a:buClr>
              <a:buSzPts val="800"/>
              <a:buChar char="●"/>
              <a:defRPr sz="800"/>
            </a:lvl1pPr>
            <a:lvl2pPr indent="-279400" lvl="1" marL="914400" algn="l">
              <a:lnSpc>
                <a:spcPct val="115000"/>
              </a:lnSpc>
              <a:spcBef>
                <a:spcPts val="0"/>
              </a:spcBef>
              <a:spcAft>
                <a:spcPts val="0"/>
              </a:spcAft>
              <a:buClr>
                <a:schemeClr val="dk1"/>
              </a:buClr>
              <a:buSzPts val="800"/>
              <a:buChar char="○"/>
              <a:defRPr sz="800"/>
            </a:lvl2pPr>
            <a:lvl3pPr indent="-279400" lvl="2" marL="1371600" algn="l">
              <a:lnSpc>
                <a:spcPct val="115000"/>
              </a:lnSpc>
              <a:spcBef>
                <a:spcPts val="0"/>
              </a:spcBef>
              <a:spcAft>
                <a:spcPts val="0"/>
              </a:spcAft>
              <a:buClr>
                <a:schemeClr val="dk1"/>
              </a:buClr>
              <a:buSzPts val="800"/>
              <a:buChar char="■"/>
              <a:defRPr sz="800"/>
            </a:lvl3pPr>
            <a:lvl4pPr indent="-279400" lvl="3" marL="1828800" algn="l">
              <a:lnSpc>
                <a:spcPct val="115000"/>
              </a:lnSpc>
              <a:spcBef>
                <a:spcPts val="0"/>
              </a:spcBef>
              <a:spcAft>
                <a:spcPts val="0"/>
              </a:spcAft>
              <a:buClr>
                <a:schemeClr val="dk1"/>
              </a:buClr>
              <a:buSzPts val="800"/>
              <a:buChar char="●"/>
              <a:defRPr sz="800"/>
            </a:lvl4pPr>
            <a:lvl5pPr indent="-279400" lvl="4" marL="2286000" algn="l">
              <a:lnSpc>
                <a:spcPct val="115000"/>
              </a:lnSpc>
              <a:spcBef>
                <a:spcPts val="0"/>
              </a:spcBef>
              <a:spcAft>
                <a:spcPts val="0"/>
              </a:spcAft>
              <a:buClr>
                <a:schemeClr val="dk1"/>
              </a:buClr>
              <a:buSzPts val="800"/>
              <a:buChar char="○"/>
              <a:defRPr sz="800"/>
            </a:lvl5pPr>
            <a:lvl6pPr indent="-279400" lvl="5" marL="2743200" algn="l">
              <a:lnSpc>
                <a:spcPct val="115000"/>
              </a:lnSpc>
              <a:spcBef>
                <a:spcPts val="0"/>
              </a:spcBef>
              <a:spcAft>
                <a:spcPts val="0"/>
              </a:spcAft>
              <a:buClr>
                <a:schemeClr val="dk1"/>
              </a:buClr>
              <a:buSzPts val="800"/>
              <a:buChar char="■"/>
              <a:defRPr sz="800"/>
            </a:lvl6pPr>
            <a:lvl7pPr indent="-279400" lvl="6" marL="3200400" algn="l">
              <a:lnSpc>
                <a:spcPct val="115000"/>
              </a:lnSpc>
              <a:spcBef>
                <a:spcPts val="0"/>
              </a:spcBef>
              <a:spcAft>
                <a:spcPts val="0"/>
              </a:spcAft>
              <a:buClr>
                <a:schemeClr val="dk1"/>
              </a:buClr>
              <a:buSzPts val="800"/>
              <a:buChar char="●"/>
              <a:defRPr sz="800"/>
            </a:lvl7pPr>
            <a:lvl8pPr indent="-279400" lvl="7" marL="3657600" algn="l">
              <a:lnSpc>
                <a:spcPct val="115000"/>
              </a:lnSpc>
              <a:spcBef>
                <a:spcPts val="0"/>
              </a:spcBef>
              <a:spcAft>
                <a:spcPts val="0"/>
              </a:spcAft>
              <a:buClr>
                <a:schemeClr val="dk1"/>
              </a:buClr>
              <a:buSzPts val="800"/>
              <a:buChar char="○"/>
              <a:defRPr sz="800"/>
            </a:lvl8pPr>
            <a:lvl9pPr indent="-279400" lvl="8" marL="4114800" algn="l">
              <a:lnSpc>
                <a:spcPct val="115000"/>
              </a:lnSpc>
              <a:spcBef>
                <a:spcPts val="0"/>
              </a:spcBef>
              <a:spcAft>
                <a:spcPts val="0"/>
              </a:spcAft>
              <a:buClr>
                <a:schemeClr val="dk1"/>
              </a:buClr>
              <a:buSzPts val="800"/>
              <a:buChar char="■"/>
              <a:defRPr sz="800"/>
            </a:lvl9pPr>
          </a:lstStyle>
          <a:p/>
        </p:txBody>
      </p:sp>
      <p:sp>
        <p:nvSpPr>
          <p:cNvPr id="23" name="Google Shape;23;p24"/>
          <p:cNvSpPr txBox="1"/>
          <p:nvPr>
            <p:ph idx="16" type="subTitle"/>
          </p:nvPr>
        </p:nvSpPr>
        <p:spPr>
          <a:xfrm>
            <a:off x="370650" y="3810800"/>
            <a:ext cx="1248000" cy="5388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1000"/>
              <a:buFont typeface="Arimo"/>
              <a:buNone/>
              <a:defRPr b="1" sz="1000">
                <a:latin typeface="Arimo"/>
                <a:ea typeface="Arimo"/>
                <a:cs typeface="Arimo"/>
                <a:sym typeface="Arimo"/>
              </a:defRPr>
            </a:lvl1pPr>
            <a:lvl2pPr lvl="1" algn="l">
              <a:lnSpc>
                <a:spcPct val="100000"/>
              </a:lnSpc>
              <a:spcBef>
                <a:spcPts val="0"/>
              </a:spcBef>
              <a:spcAft>
                <a:spcPts val="0"/>
              </a:spcAft>
              <a:buSzPts val="1000"/>
              <a:buFont typeface="Arimo"/>
              <a:buNone/>
              <a:defRPr b="1" sz="1000">
                <a:latin typeface="Arimo"/>
                <a:ea typeface="Arimo"/>
                <a:cs typeface="Arimo"/>
                <a:sym typeface="Arimo"/>
              </a:defRPr>
            </a:lvl2pPr>
            <a:lvl3pPr lvl="2" algn="l">
              <a:lnSpc>
                <a:spcPct val="100000"/>
              </a:lnSpc>
              <a:spcBef>
                <a:spcPts val="0"/>
              </a:spcBef>
              <a:spcAft>
                <a:spcPts val="0"/>
              </a:spcAft>
              <a:buSzPts val="1000"/>
              <a:buFont typeface="Arimo"/>
              <a:buNone/>
              <a:defRPr b="1" sz="1000">
                <a:latin typeface="Arimo"/>
                <a:ea typeface="Arimo"/>
                <a:cs typeface="Arimo"/>
                <a:sym typeface="Arimo"/>
              </a:defRPr>
            </a:lvl3pPr>
            <a:lvl4pPr lvl="3" algn="l">
              <a:lnSpc>
                <a:spcPct val="100000"/>
              </a:lnSpc>
              <a:spcBef>
                <a:spcPts val="0"/>
              </a:spcBef>
              <a:spcAft>
                <a:spcPts val="0"/>
              </a:spcAft>
              <a:buSzPts val="1000"/>
              <a:buFont typeface="Arimo"/>
              <a:buNone/>
              <a:defRPr b="1" sz="1000">
                <a:latin typeface="Arimo"/>
                <a:ea typeface="Arimo"/>
                <a:cs typeface="Arimo"/>
                <a:sym typeface="Arimo"/>
              </a:defRPr>
            </a:lvl4pPr>
            <a:lvl5pPr lvl="4" algn="l">
              <a:lnSpc>
                <a:spcPct val="100000"/>
              </a:lnSpc>
              <a:spcBef>
                <a:spcPts val="0"/>
              </a:spcBef>
              <a:spcAft>
                <a:spcPts val="0"/>
              </a:spcAft>
              <a:buSzPts val="1000"/>
              <a:buFont typeface="Arimo"/>
              <a:buNone/>
              <a:defRPr b="1" sz="1000">
                <a:latin typeface="Arimo"/>
                <a:ea typeface="Arimo"/>
                <a:cs typeface="Arimo"/>
                <a:sym typeface="Arimo"/>
              </a:defRPr>
            </a:lvl5pPr>
            <a:lvl6pPr lvl="5" algn="l">
              <a:lnSpc>
                <a:spcPct val="100000"/>
              </a:lnSpc>
              <a:spcBef>
                <a:spcPts val="0"/>
              </a:spcBef>
              <a:spcAft>
                <a:spcPts val="0"/>
              </a:spcAft>
              <a:buSzPts val="1000"/>
              <a:buFont typeface="Arimo"/>
              <a:buNone/>
              <a:defRPr b="1" sz="1000">
                <a:latin typeface="Arimo"/>
                <a:ea typeface="Arimo"/>
                <a:cs typeface="Arimo"/>
                <a:sym typeface="Arimo"/>
              </a:defRPr>
            </a:lvl6pPr>
            <a:lvl7pPr lvl="6" algn="l">
              <a:lnSpc>
                <a:spcPct val="100000"/>
              </a:lnSpc>
              <a:spcBef>
                <a:spcPts val="0"/>
              </a:spcBef>
              <a:spcAft>
                <a:spcPts val="0"/>
              </a:spcAft>
              <a:buSzPts val="1000"/>
              <a:buFont typeface="Arimo"/>
              <a:buNone/>
              <a:defRPr b="1" sz="1000">
                <a:latin typeface="Arimo"/>
                <a:ea typeface="Arimo"/>
                <a:cs typeface="Arimo"/>
                <a:sym typeface="Arimo"/>
              </a:defRPr>
            </a:lvl7pPr>
            <a:lvl8pPr lvl="7" algn="l">
              <a:lnSpc>
                <a:spcPct val="100000"/>
              </a:lnSpc>
              <a:spcBef>
                <a:spcPts val="0"/>
              </a:spcBef>
              <a:spcAft>
                <a:spcPts val="0"/>
              </a:spcAft>
              <a:buSzPts val="1000"/>
              <a:buFont typeface="Arimo"/>
              <a:buNone/>
              <a:defRPr b="1" sz="1000">
                <a:latin typeface="Arimo"/>
                <a:ea typeface="Arimo"/>
                <a:cs typeface="Arimo"/>
                <a:sym typeface="Arimo"/>
              </a:defRPr>
            </a:lvl8pPr>
            <a:lvl9pPr lvl="8" algn="l">
              <a:lnSpc>
                <a:spcPct val="100000"/>
              </a:lnSpc>
              <a:spcBef>
                <a:spcPts val="0"/>
              </a:spcBef>
              <a:spcAft>
                <a:spcPts val="0"/>
              </a:spcAft>
              <a:buSzPts val="1000"/>
              <a:buFont typeface="Arimo"/>
              <a:buNone/>
              <a:defRPr b="1" sz="1000">
                <a:latin typeface="Arimo"/>
                <a:ea typeface="Arimo"/>
                <a:cs typeface="Arimo"/>
                <a:sym typeface="Arimo"/>
              </a:defRPr>
            </a:lvl9pPr>
          </a:lstStyle>
          <a:p/>
        </p:txBody>
      </p:sp>
      <p:sp>
        <p:nvSpPr>
          <p:cNvPr id="24" name="Google Shape;24;p24"/>
          <p:cNvSpPr txBox="1"/>
          <p:nvPr>
            <p:ph idx="17" type="subTitle"/>
          </p:nvPr>
        </p:nvSpPr>
        <p:spPr>
          <a:xfrm>
            <a:off x="1821493" y="3810800"/>
            <a:ext cx="1248000" cy="5388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1000"/>
              <a:buFont typeface="Arimo"/>
              <a:buNone/>
              <a:defRPr b="1" sz="1000">
                <a:latin typeface="Arimo"/>
                <a:ea typeface="Arimo"/>
                <a:cs typeface="Arimo"/>
                <a:sym typeface="Arimo"/>
              </a:defRPr>
            </a:lvl1pPr>
            <a:lvl2pPr lvl="1" algn="l">
              <a:lnSpc>
                <a:spcPct val="100000"/>
              </a:lnSpc>
              <a:spcBef>
                <a:spcPts val="0"/>
              </a:spcBef>
              <a:spcAft>
                <a:spcPts val="0"/>
              </a:spcAft>
              <a:buSzPts val="1000"/>
              <a:buFont typeface="Arimo"/>
              <a:buNone/>
              <a:defRPr b="1" sz="1000">
                <a:latin typeface="Arimo"/>
                <a:ea typeface="Arimo"/>
                <a:cs typeface="Arimo"/>
                <a:sym typeface="Arimo"/>
              </a:defRPr>
            </a:lvl2pPr>
            <a:lvl3pPr lvl="2" algn="l">
              <a:lnSpc>
                <a:spcPct val="100000"/>
              </a:lnSpc>
              <a:spcBef>
                <a:spcPts val="0"/>
              </a:spcBef>
              <a:spcAft>
                <a:spcPts val="0"/>
              </a:spcAft>
              <a:buSzPts val="1000"/>
              <a:buFont typeface="Arimo"/>
              <a:buNone/>
              <a:defRPr b="1" sz="1000">
                <a:latin typeface="Arimo"/>
                <a:ea typeface="Arimo"/>
                <a:cs typeface="Arimo"/>
                <a:sym typeface="Arimo"/>
              </a:defRPr>
            </a:lvl3pPr>
            <a:lvl4pPr lvl="3" algn="l">
              <a:lnSpc>
                <a:spcPct val="100000"/>
              </a:lnSpc>
              <a:spcBef>
                <a:spcPts val="0"/>
              </a:spcBef>
              <a:spcAft>
                <a:spcPts val="0"/>
              </a:spcAft>
              <a:buSzPts val="1000"/>
              <a:buFont typeface="Arimo"/>
              <a:buNone/>
              <a:defRPr b="1" sz="1000">
                <a:latin typeface="Arimo"/>
                <a:ea typeface="Arimo"/>
                <a:cs typeface="Arimo"/>
                <a:sym typeface="Arimo"/>
              </a:defRPr>
            </a:lvl4pPr>
            <a:lvl5pPr lvl="4" algn="l">
              <a:lnSpc>
                <a:spcPct val="100000"/>
              </a:lnSpc>
              <a:spcBef>
                <a:spcPts val="0"/>
              </a:spcBef>
              <a:spcAft>
                <a:spcPts val="0"/>
              </a:spcAft>
              <a:buSzPts val="1000"/>
              <a:buFont typeface="Arimo"/>
              <a:buNone/>
              <a:defRPr b="1" sz="1000">
                <a:latin typeface="Arimo"/>
                <a:ea typeface="Arimo"/>
                <a:cs typeface="Arimo"/>
                <a:sym typeface="Arimo"/>
              </a:defRPr>
            </a:lvl5pPr>
            <a:lvl6pPr lvl="5" algn="l">
              <a:lnSpc>
                <a:spcPct val="100000"/>
              </a:lnSpc>
              <a:spcBef>
                <a:spcPts val="0"/>
              </a:spcBef>
              <a:spcAft>
                <a:spcPts val="0"/>
              </a:spcAft>
              <a:buSzPts val="1000"/>
              <a:buFont typeface="Arimo"/>
              <a:buNone/>
              <a:defRPr b="1" sz="1000">
                <a:latin typeface="Arimo"/>
                <a:ea typeface="Arimo"/>
                <a:cs typeface="Arimo"/>
                <a:sym typeface="Arimo"/>
              </a:defRPr>
            </a:lvl6pPr>
            <a:lvl7pPr lvl="6" algn="l">
              <a:lnSpc>
                <a:spcPct val="100000"/>
              </a:lnSpc>
              <a:spcBef>
                <a:spcPts val="0"/>
              </a:spcBef>
              <a:spcAft>
                <a:spcPts val="0"/>
              </a:spcAft>
              <a:buSzPts val="1000"/>
              <a:buFont typeface="Arimo"/>
              <a:buNone/>
              <a:defRPr b="1" sz="1000">
                <a:latin typeface="Arimo"/>
                <a:ea typeface="Arimo"/>
                <a:cs typeface="Arimo"/>
                <a:sym typeface="Arimo"/>
              </a:defRPr>
            </a:lvl7pPr>
            <a:lvl8pPr lvl="7" algn="l">
              <a:lnSpc>
                <a:spcPct val="100000"/>
              </a:lnSpc>
              <a:spcBef>
                <a:spcPts val="0"/>
              </a:spcBef>
              <a:spcAft>
                <a:spcPts val="0"/>
              </a:spcAft>
              <a:buSzPts val="1000"/>
              <a:buFont typeface="Arimo"/>
              <a:buNone/>
              <a:defRPr b="1" sz="1000">
                <a:latin typeface="Arimo"/>
                <a:ea typeface="Arimo"/>
                <a:cs typeface="Arimo"/>
                <a:sym typeface="Arimo"/>
              </a:defRPr>
            </a:lvl8pPr>
            <a:lvl9pPr lvl="8" algn="l">
              <a:lnSpc>
                <a:spcPct val="100000"/>
              </a:lnSpc>
              <a:spcBef>
                <a:spcPts val="0"/>
              </a:spcBef>
              <a:spcAft>
                <a:spcPts val="0"/>
              </a:spcAft>
              <a:buSzPts val="1000"/>
              <a:buFont typeface="Arimo"/>
              <a:buNone/>
              <a:defRPr b="1" sz="1000">
                <a:latin typeface="Arimo"/>
                <a:ea typeface="Arimo"/>
                <a:cs typeface="Arimo"/>
                <a:sym typeface="Arimo"/>
              </a:defRPr>
            </a:lvl9pPr>
          </a:lstStyle>
          <a:p/>
        </p:txBody>
      </p:sp>
      <p:sp>
        <p:nvSpPr>
          <p:cNvPr id="25" name="Google Shape;25;p24"/>
          <p:cNvSpPr txBox="1"/>
          <p:nvPr>
            <p:ph idx="18" type="subTitle"/>
          </p:nvPr>
        </p:nvSpPr>
        <p:spPr>
          <a:xfrm>
            <a:off x="3272343" y="3810800"/>
            <a:ext cx="1248000" cy="5388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1000"/>
              <a:buFont typeface="Arimo"/>
              <a:buNone/>
              <a:defRPr b="1" sz="1000">
                <a:latin typeface="Arimo"/>
                <a:ea typeface="Arimo"/>
                <a:cs typeface="Arimo"/>
                <a:sym typeface="Arimo"/>
              </a:defRPr>
            </a:lvl1pPr>
            <a:lvl2pPr lvl="1" algn="l">
              <a:lnSpc>
                <a:spcPct val="100000"/>
              </a:lnSpc>
              <a:spcBef>
                <a:spcPts val="0"/>
              </a:spcBef>
              <a:spcAft>
                <a:spcPts val="0"/>
              </a:spcAft>
              <a:buSzPts val="1000"/>
              <a:buFont typeface="Arimo"/>
              <a:buNone/>
              <a:defRPr b="1" sz="1000">
                <a:latin typeface="Arimo"/>
                <a:ea typeface="Arimo"/>
                <a:cs typeface="Arimo"/>
                <a:sym typeface="Arimo"/>
              </a:defRPr>
            </a:lvl2pPr>
            <a:lvl3pPr lvl="2" algn="l">
              <a:lnSpc>
                <a:spcPct val="100000"/>
              </a:lnSpc>
              <a:spcBef>
                <a:spcPts val="0"/>
              </a:spcBef>
              <a:spcAft>
                <a:spcPts val="0"/>
              </a:spcAft>
              <a:buSzPts val="1000"/>
              <a:buFont typeface="Arimo"/>
              <a:buNone/>
              <a:defRPr b="1" sz="1000">
                <a:latin typeface="Arimo"/>
                <a:ea typeface="Arimo"/>
                <a:cs typeface="Arimo"/>
                <a:sym typeface="Arimo"/>
              </a:defRPr>
            </a:lvl3pPr>
            <a:lvl4pPr lvl="3" algn="l">
              <a:lnSpc>
                <a:spcPct val="100000"/>
              </a:lnSpc>
              <a:spcBef>
                <a:spcPts val="0"/>
              </a:spcBef>
              <a:spcAft>
                <a:spcPts val="0"/>
              </a:spcAft>
              <a:buSzPts val="1000"/>
              <a:buFont typeface="Arimo"/>
              <a:buNone/>
              <a:defRPr b="1" sz="1000">
                <a:latin typeface="Arimo"/>
                <a:ea typeface="Arimo"/>
                <a:cs typeface="Arimo"/>
                <a:sym typeface="Arimo"/>
              </a:defRPr>
            </a:lvl4pPr>
            <a:lvl5pPr lvl="4" algn="l">
              <a:lnSpc>
                <a:spcPct val="100000"/>
              </a:lnSpc>
              <a:spcBef>
                <a:spcPts val="0"/>
              </a:spcBef>
              <a:spcAft>
                <a:spcPts val="0"/>
              </a:spcAft>
              <a:buSzPts val="1000"/>
              <a:buFont typeface="Arimo"/>
              <a:buNone/>
              <a:defRPr b="1" sz="1000">
                <a:latin typeface="Arimo"/>
                <a:ea typeface="Arimo"/>
                <a:cs typeface="Arimo"/>
                <a:sym typeface="Arimo"/>
              </a:defRPr>
            </a:lvl5pPr>
            <a:lvl6pPr lvl="5" algn="l">
              <a:lnSpc>
                <a:spcPct val="100000"/>
              </a:lnSpc>
              <a:spcBef>
                <a:spcPts val="0"/>
              </a:spcBef>
              <a:spcAft>
                <a:spcPts val="0"/>
              </a:spcAft>
              <a:buSzPts val="1000"/>
              <a:buFont typeface="Arimo"/>
              <a:buNone/>
              <a:defRPr b="1" sz="1000">
                <a:latin typeface="Arimo"/>
                <a:ea typeface="Arimo"/>
                <a:cs typeface="Arimo"/>
                <a:sym typeface="Arimo"/>
              </a:defRPr>
            </a:lvl6pPr>
            <a:lvl7pPr lvl="6" algn="l">
              <a:lnSpc>
                <a:spcPct val="100000"/>
              </a:lnSpc>
              <a:spcBef>
                <a:spcPts val="0"/>
              </a:spcBef>
              <a:spcAft>
                <a:spcPts val="0"/>
              </a:spcAft>
              <a:buSzPts val="1000"/>
              <a:buFont typeface="Arimo"/>
              <a:buNone/>
              <a:defRPr b="1" sz="1000">
                <a:latin typeface="Arimo"/>
                <a:ea typeface="Arimo"/>
                <a:cs typeface="Arimo"/>
                <a:sym typeface="Arimo"/>
              </a:defRPr>
            </a:lvl7pPr>
            <a:lvl8pPr lvl="7" algn="l">
              <a:lnSpc>
                <a:spcPct val="100000"/>
              </a:lnSpc>
              <a:spcBef>
                <a:spcPts val="0"/>
              </a:spcBef>
              <a:spcAft>
                <a:spcPts val="0"/>
              </a:spcAft>
              <a:buSzPts val="1000"/>
              <a:buFont typeface="Arimo"/>
              <a:buNone/>
              <a:defRPr b="1" sz="1000">
                <a:latin typeface="Arimo"/>
                <a:ea typeface="Arimo"/>
                <a:cs typeface="Arimo"/>
                <a:sym typeface="Arimo"/>
              </a:defRPr>
            </a:lvl8pPr>
            <a:lvl9pPr lvl="8" algn="l">
              <a:lnSpc>
                <a:spcPct val="100000"/>
              </a:lnSpc>
              <a:spcBef>
                <a:spcPts val="0"/>
              </a:spcBef>
              <a:spcAft>
                <a:spcPts val="0"/>
              </a:spcAft>
              <a:buSzPts val="1000"/>
              <a:buFont typeface="Arimo"/>
              <a:buNone/>
              <a:defRPr b="1" sz="1000">
                <a:latin typeface="Arimo"/>
                <a:ea typeface="Arimo"/>
                <a:cs typeface="Arimo"/>
                <a:sym typeface="Arimo"/>
              </a:defRPr>
            </a:lvl9pPr>
          </a:lstStyle>
          <a:p/>
        </p:txBody>
      </p:sp>
      <p:sp>
        <p:nvSpPr>
          <p:cNvPr id="26" name="Google Shape;26;p24"/>
          <p:cNvSpPr txBox="1"/>
          <p:nvPr>
            <p:ph idx="19" type="subTitle"/>
          </p:nvPr>
        </p:nvSpPr>
        <p:spPr>
          <a:xfrm>
            <a:off x="4723193" y="3810800"/>
            <a:ext cx="1248000" cy="5388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1000"/>
              <a:buFont typeface="Arimo"/>
              <a:buNone/>
              <a:defRPr b="1" sz="1000">
                <a:latin typeface="Arimo"/>
                <a:ea typeface="Arimo"/>
                <a:cs typeface="Arimo"/>
                <a:sym typeface="Arimo"/>
              </a:defRPr>
            </a:lvl1pPr>
            <a:lvl2pPr lvl="1" algn="l">
              <a:lnSpc>
                <a:spcPct val="100000"/>
              </a:lnSpc>
              <a:spcBef>
                <a:spcPts val="0"/>
              </a:spcBef>
              <a:spcAft>
                <a:spcPts val="0"/>
              </a:spcAft>
              <a:buSzPts val="1000"/>
              <a:buFont typeface="Arimo"/>
              <a:buNone/>
              <a:defRPr b="1" sz="1000">
                <a:latin typeface="Arimo"/>
                <a:ea typeface="Arimo"/>
                <a:cs typeface="Arimo"/>
                <a:sym typeface="Arimo"/>
              </a:defRPr>
            </a:lvl2pPr>
            <a:lvl3pPr lvl="2" algn="l">
              <a:lnSpc>
                <a:spcPct val="100000"/>
              </a:lnSpc>
              <a:spcBef>
                <a:spcPts val="0"/>
              </a:spcBef>
              <a:spcAft>
                <a:spcPts val="0"/>
              </a:spcAft>
              <a:buSzPts val="1000"/>
              <a:buFont typeface="Arimo"/>
              <a:buNone/>
              <a:defRPr b="1" sz="1000">
                <a:latin typeface="Arimo"/>
                <a:ea typeface="Arimo"/>
                <a:cs typeface="Arimo"/>
                <a:sym typeface="Arimo"/>
              </a:defRPr>
            </a:lvl3pPr>
            <a:lvl4pPr lvl="3" algn="l">
              <a:lnSpc>
                <a:spcPct val="100000"/>
              </a:lnSpc>
              <a:spcBef>
                <a:spcPts val="0"/>
              </a:spcBef>
              <a:spcAft>
                <a:spcPts val="0"/>
              </a:spcAft>
              <a:buSzPts val="1000"/>
              <a:buFont typeface="Arimo"/>
              <a:buNone/>
              <a:defRPr b="1" sz="1000">
                <a:latin typeface="Arimo"/>
                <a:ea typeface="Arimo"/>
                <a:cs typeface="Arimo"/>
                <a:sym typeface="Arimo"/>
              </a:defRPr>
            </a:lvl4pPr>
            <a:lvl5pPr lvl="4" algn="l">
              <a:lnSpc>
                <a:spcPct val="100000"/>
              </a:lnSpc>
              <a:spcBef>
                <a:spcPts val="0"/>
              </a:spcBef>
              <a:spcAft>
                <a:spcPts val="0"/>
              </a:spcAft>
              <a:buSzPts val="1000"/>
              <a:buFont typeface="Arimo"/>
              <a:buNone/>
              <a:defRPr b="1" sz="1000">
                <a:latin typeface="Arimo"/>
                <a:ea typeface="Arimo"/>
                <a:cs typeface="Arimo"/>
                <a:sym typeface="Arimo"/>
              </a:defRPr>
            </a:lvl5pPr>
            <a:lvl6pPr lvl="5" algn="l">
              <a:lnSpc>
                <a:spcPct val="100000"/>
              </a:lnSpc>
              <a:spcBef>
                <a:spcPts val="0"/>
              </a:spcBef>
              <a:spcAft>
                <a:spcPts val="0"/>
              </a:spcAft>
              <a:buSzPts val="1000"/>
              <a:buFont typeface="Arimo"/>
              <a:buNone/>
              <a:defRPr b="1" sz="1000">
                <a:latin typeface="Arimo"/>
                <a:ea typeface="Arimo"/>
                <a:cs typeface="Arimo"/>
                <a:sym typeface="Arimo"/>
              </a:defRPr>
            </a:lvl6pPr>
            <a:lvl7pPr lvl="6" algn="l">
              <a:lnSpc>
                <a:spcPct val="100000"/>
              </a:lnSpc>
              <a:spcBef>
                <a:spcPts val="0"/>
              </a:spcBef>
              <a:spcAft>
                <a:spcPts val="0"/>
              </a:spcAft>
              <a:buSzPts val="1000"/>
              <a:buFont typeface="Arimo"/>
              <a:buNone/>
              <a:defRPr b="1" sz="1000">
                <a:latin typeface="Arimo"/>
                <a:ea typeface="Arimo"/>
                <a:cs typeface="Arimo"/>
                <a:sym typeface="Arimo"/>
              </a:defRPr>
            </a:lvl7pPr>
            <a:lvl8pPr lvl="7" algn="l">
              <a:lnSpc>
                <a:spcPct val="100000"/>
              </a:lnSpc>
              <a:spcBef>
                <a:spcPts val="0"/>
              </a:spcBef>
              <a:spcAft>
                <a:spcPts val="0"/>
              </a:spcAft>
              <a:buSzPts val="1000"/>
              <a:buFont typeface="Arimo"/>
              <a:buNone/>
              <a:defRPr b="1" sz="1000">
                <a:latin typeface="Arimo"/>
                <a:ea typeface="Arimo"/>
                <a:cs typeface="Arimo"/>
                <a:sym typeface="Arimo"/>
              </a:defRPr>
            </a:lvl8pPr>
            <a:lvl9pPr lvl="8" algn="l">
              <a:lnSpc>
                <a:spcPct val="100000"/>
              </a:lnSpc>
              <a:spcBef>
                <a:spcPts val="0"/>
              </a:spcBef>
              <a:spcAft>
                <a:spcPts val="0"/>
              </a:spcAft>
              <a:buSzPts val="1000"/>
              <a:buFont typeface="Arimo"/>
              <a:buNone/>
              <a:defRPr b="1" sz="1000">
                <a:latin typeface="Arimo"/>
                <a:ea typeface="Arimo"/>
                <a:cs typeface="Arimo"/>
                <a:sym typeface="Arimo"/>
              </a:defRPr>
            </a:lvl9pPr>
          </a:lstStyle>
          <a:p/>
        </p:txBody>
      </p:sp>
      <p:sp>
        <p:nvSpPr>
          <p:cNvPr id="27" name="Google Shape;27;p24"/>
          <p:cNvSpPr txBox="1"/>
          <p:nvPr>
            <p:ph idx="20" type="subTitle"/>
          </p:nvPr>
        </p:nvSpPr>
        <p:spPr>
          <a:xfrm>
            <a:off x="6174375" y="3810800"/>
            <a:ext cx="1248000" cy="5388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1000"/>
              <a:buFont typeface="Arimo"/>
              <a:buNone/>
              <a:defRPr b="1" sz="1000">
                <a:latin typeface="Arimo"/>
                <a:ea typeface="Arimo"/>
                <a:cs typeface="Arimo"/>
                <a:sym typeface="Arimo"/>
              </a:defRPr>
            </a:lvl1pPr>
            <a:lvl2pPr lvl="1" algn="l">
              <a:lnSpc>
                <a:spcPct val="100000"/>
              </a:lnSpc>
              <a:spcBef>
                <a:spcPts val="0"/>
              </a:spcBef>
              <a:spcAft>
                <a:spcPts val="0"/>
              </a:spcAft>
              <a:buSzPts val="1000"/>
              <a:buFont typeface="Arimo"/>
              <a:buNone/>
              <a:defRPr b="1" sz="1000">
                <a:latin typeface="Arimo"/>
                <a:ea typeface="Arimo"/>
                <a:cs typeface="Arimo"/>
                <a:sym typeface="Arimo"/>
              </a:defRPr>
            </a:lvl2pPr>
            <a:lvl3pPr lvl="2" algn="l">
              <a:lnSpc>
                <a:spcPct val="100000"/>
              </a:lnSpc>
              <a:spcBef>
                <a:spcPts val="0"/>
              </a:spcBef>
              <a:spcAft>
                <a:spcPts val="0"/>
              </a:spcAft>
              <a:buSzPts val="1000"/>
              <a:buFont typeface="Arimo"/>
              <a:buNone/>
              <a:defRPr b="1" sz="1000">
                <a:latin typeface="Arimo"/>
                <a:ea typeface="Arimo"/>
                <a:cs typeface="Arimo"/>
                <a:sym typeface="Arimo"/>
              </a:defRPr>
            </a:lvl3pPr>
            <a:lvl4pPr lvl="3" algn="l">
              <a:lnSpc>
                <a:spcPct val="100000"/>
              </a:lnSpc>
              <a:spcBef>
                <a:spcPts val="0"/>
              </a:spcBef>
              <a:spcAft>
                <a:spcPts val="0"/>
              </a:spcAft>
              <a:buSzPts val="1000"/>
              <a:buFont typeface="Arimo"/>
              <a:buNone/>
              <a:defRPr b="1" sz="1000">
                <a:latin typeface="Arimo"/>
                <a:ea typeface="Arimo"/>
                <a:cs typeface="Arimo"/>
                <a:sym typeface="Arimo"/>
              </a:defRPr>
            </a:lvl4pPr>
            <a:lvl5pPr lvl="4" algn="l">
              <a:lnSpc>
                <a:spcPct val="100000"/>
              </a:lnSpc>
              <a:spcBef>
                <a:spcPts val="0"/>
              </a:spcBef>
              <a:spcAft>
                <a:spcPts val="0"/>
              </a:spcAft>
              <a:buSzPts val="1000"/>
              <a:buFont typeface="Arimo"/>
              <a:buNone/>
              <a:defRPr b="1" sz="1000">
                <a:latin typeface="Arimo"/>
                <a:ea typeface="Arimo"/>
                <a:cs typeface="Arimo"/>
                <a:sym typeface="Arimo"/>
              </a:defRPr>
            </a:lvl5pPr>
            <a:lvl6pPr lvl="5" algn="l">
              <a:lnSpc>
                <a:spcPct val="100000"/>
              </a:lnSpc>
              <a:spcBef>
                <a:spcPts val="0"/>
              </a:spcBef>
              <a:spcAft>
                <a:spcPts val="0"/>
              </a:spcAft>
              <a:buSzPts val="1000"/>
              <a:buFont typeface="Arimo"/>
              <a:buNone/>
              <a:defRPr b="1" sz="1000">
                <a:latin typeface="Arimo"/>
                <a:ea typeface="Arimo"/>
                <a:cs typeface="Arimo"/>
                <a:sym typeface="Arimo"/>
              </a:defRPr>
            </a:lvl6pPr>
            <a:lvl7pPr lvl="6" algn="l">
              <a:lnSpc>
                <a:spcPct val="100000"/>
              </a:lnSpc>
              <a:spcBef>
                <a:spcPts val="0"/>
              </a:spcBef>
              <a:spcAft>
                <a:spcPts val="0"/>
              </a:spcAft>
              <a:buSzPts val="1000"/>
              <a:buFont typeface="Arimo"/>
              <a:buNone/>
              <a:defRPr b="1" sz="1000">
                <a:latin typeface="Arimo"/>
                <a:ea typeface="Arimo"/>
                <a:cs typeface="Arimo"/>
                <a:sym typeface="Arimo"/>
              </a:defRPr>
            </a:lvl7pPr>
            <a:lvl8pPr lvl="7" algn="l">
              <a:lnSpc>
                <a:spcPct val="100000"/>
              </a:lnSpc>
              <a:spcBef>
                <a:spcPts val="0"/>
              </a:spcBef>
              <a:spcAft>
                <a:spcPts val="0"/>
              </a:spcAft>
              <a:buSzPts val="1000"/>
              <a:buFont typeface="Arimo"/>
              <a:buNone/>
              <a:defRPr b="1" sz="1000">
                <a:latin typeface="Arimo"/>
                <a:ea typeface="Arimo"/>
                <a:cs typeface="Arimo"/>
                <a:sym typeface="Arimo"/>
              </a:defRPr>
            </a:lvl8pPr>
            <a:lvl9pPr lvl="8" algn="l">
              <a:lnSpc>
                <a:spcPct val="100000"/>
              </a:lnSpc>
              <a:spcBef>
                <a:spcPts val="0"/>
              </a:spcBef>
              <a:spcAft>
                <a:spcPts val="0"/>
              </a:spcAft>
              <a:buSzPts val="1000"/>
              <a:buFont typeface="Arimo"/>
              <a:buNone/>
              <a:defRPr b="1" sz="1000">
                <a:latin typeface="Arimo"/>
                <a:ea typeface="Arimo"/>
                <a:cs typeface="Arimo"/>
                <a:sym typeface="Arimo"/>
              </a:defRPr>
            </a:lvl9pPr>
          </a:lstStyle>
          <a:p/>
        </p:txBody>
      </p:sp>
      <p:sp>
        <p:nvSpPr>
          <p:cNvPr id="28" name="Google Shape;28;p24"/>
          <p:cNvSpPr txBox="1"/>
          <p:nvPr>
            <p:ph idx="21" type="subTitle"/>
          </p:nvPr>
        </p:nvSpPr>
        <p:spPr>
          <a:xfrm>
            <a:off x="7625550" y="3810800"/>
            <a:ext cx="1248000" cy="5388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1000"/>
              <a:buFont typeface="Arimo"/>
              <a:buNone/>
              <a:defRPr b="1" sz="1000">
                <a:latin typeface="Arimo"/>
                <a:ea typeface="Arimo"/>
                <a:cs typeface="Arimo"/>
                <a:sym typeface="Arimo"/>
              </a:defRPr>
            </a:lvl1pPr>
            <a:lvl2pPr lvl="1" algn="l">
              <a:lnSpc>
                <a:spcPct val="100000"/>
              </a:lnSpc>
              <a:spcBef>
                <a:spcPts val="0"/>
              </a:spcBef>
              <a:spcAft>
                <a:spcPts val="0"/>
              </a:spcAft>
              <a:buSzPts val="1000"/>
              <a:buFont typeface="Arimo"/>
              <a:buNone/>
              <a:defRPr b="1" sz="1000">
                <a:latin typeface="Arimo"/>
                <a:ea typeface="Arimo"/>
                <a:cs typeface="Arimo"/>
                <a:sym typeface="Arimo"/>
              </a:defRPr>
            </a:lvl2pPr>
            <a:lvl3pPr lvl="2" algn="l">
              <a:lnSpc>
                <a:spcPct val="100000"/>
              </a:lnSpc>
              <a:spcBef>
                <a:spcPts val="0"/>
              </a:spcBef>
              <a:spcAft>
                <a:spcPts val="0"/>
              </a:spcAft>
              <a:buSzPts val="1000"/>
              <a:buFont typeface="Arimo"/>
              <a:buNone/>
              <a:defRPr b="1" sz="1000">
                <a:latin typeface="Arimo"/>
                <a:ea typeface="Arimo"/>
                <a:cs typeface="Arimo"/>
                <a:sym typeface="Arimo"/>
              </a:defRPr>
            </a:lvl3pPr>
            <a:lvl4pPr lvl="3" algn="l">
              <a:lnSpc>
                <a:spcPct val="100000"/>
              </a:lnSpc>
              <a:spcBef>
                <a:spcPts val="0"/>
              </a:spcBef>
              <a:spcAft>
                <a:spcPts val="0"/>
              </a:spcAft>
              <a:buSzPts val="1000"/>
              <a:buFont typeface="Arimo"/>
              <a:buNone/>
              <a:defRPr b="1" sz="1000">
                <a:latin typeface="Arimo"/>
                <a:ea typeface="Arimo"/>
                <a:cs typeface="Arimo"/>
                <a:sym typeface="Arimo"/>
              </a:defRPr>
            </a:lvl4pPr>
            <a:lvl5pPr lvl="4" algn="l">
              <a:lnSpc>
                <a:spcPct val="100000"/>
              </a:lnSpc>
              <a:spcBef>
                <a:spcPts val="0"/>
              </a:spcBef>
              <a:spcAft>
                <a:spcPts val="0"/>
              </a:spcAft>
              <a:buSzPts val="1000"/>
              <a:buFont typeface="Arimo"/>
              <a:buNone/>
              <a:defRPr b="1" sz="1000">
                <a:latin typeface="Arimo"/>
                <a:ea typeface="Arimo"/>
                <a:cs typeface="Arimo"/>
                <a:sym typeface="Arimo"/>
              </a:defRPr>
            </a:lvl5pPr>
            <a:lvl6pPr lvl="5" algn="l">
              <a:lnSpc>
                <a:spcPct val="100000"/>
              </a:lnSpc>
              <a:spcBef>
                <a:spcPts val="0"/>
              </a:spcBef>
              <a:spcAft>
                <a:spcPts val="0"/>
              </a:spcAft>
              <a:buSzPts val="1000"/>
              <a:buFont typeface="Arimo"/>
              <a:buNone/>
              <a:defRPr b="1" sz="1000">
                <a:latin typeface="Arimo"/>
                <a:ea typeface="Arimo"/>
                <a:cs typeface="Arimo"/>
                <a:sym typeface="Arimo"/>
              </a:defRPr>
            </a:lvl6pPr>
            <a:lvl7pPr lvl="6" algn="l">
              <a:lnSpc>
                <a:spcPct val="100000"/>
              </a:lnSpc>
              <a:spcBef>
                <a:spcPts val="0"/>
              </a:spcBef>
              <a:spcAft>
                <a:spcPts val="0"/>
              </a:spcAft>
              <a:buSzPts val="1000"/>
              <a:buFont typeface="Arimo"/>
              <a:buNone/>
              <a:defRPr b="1" sz="1000">
                <a:latin typeface="Arimo"/>
                <a:ea typeface="Arimo"/>
                <a:cs typeface="Arimo"/>
                <a:sym typeface="Arimo"/>
              </a:defRPr>
            </a:lvl7pPr>
            <a:lvl8pPr lvl="7" algn="l">
              <a:lnSpc>
                <a:spcPct val="100000"/>
              </a:lnSpc>
              <a:spcBef>
                <a:spcPts val="0"/>
              </a:spcBef>
              <a:spcAft>
                <a:spcPts val="0"/>
              </a:spcAft>
              <a:buSzPts val="1000"/>
              <a:buFont typeface="Arimo"/>
              <a:buNone/>
              <a:defRPr b="1" sz="1000">
                <a:latin typeface="Arimo"/>
                <a:ea typeface="Arimo"/>
                <a:cs typeface="Arimo"/>
                <a:sym typeface="Arimo"/>
              </a:defRPr>
            </a:lvl8pPr>
            <a:lvl9pPr lvl="8" algn="l">
              <a:lnSpc>
                <a:spcPct val="100000"/>
              </a:lnSpc>
              <a:spcBef>
                <a:spcPts val="0"/>
              </a:spcBef>
              <a:spcAft>
                <a:spcPts val="0"/>
              </a:spcAft>
              <a:buSzPts val="1000"/>
              <a:buFont typeface="Arimo"/>
              <a:buNone/>
              <a:defRPr b="1" sz="1000">
                <a:latin typeface="Arimo"/>
                <a:ea typeface="Arimo"/>
                <a:cs typeface="Arimo"/>
                <a:sym typeface="Arimo"/>
              </a:defRPr>
            </a:lvl9pPr>
          </a:lstStyle>
          <a:p/>
        </p:txBody>
      </p:sp>
      <p:sp>
        <p:nvSpPr>
          <p:cNvPr id="29" name="Google Shape;29;p24"/>
          <p:cNvSpPr txBox="1"/>
          <p:nvPr>
            <p:ph idx="22" type="subTitle"/>
          </p:nvPr>
        </p:nvSpPr>
        <p:spPr>
          <a:xfrm>
            <a:off x="277500" y="291038"/>
            <a:ext cx="1743300" cy="1230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lt1"/>
              </a:buClr>
              <a:buSzPts val="1100"/>
              <a:buNone/>
              <a:defRPr sz="800">
                <a:latin typeface="Arimo"/>
                <a:ea typeface="Arimo"/>
                <a:cs typeface="Arimo"/>
                <a:sym typeface="Arimo"/>
              </a:defRPr>
            </a:lvl1pPr>
            <a:lvl2pPr lvl="1" algn="l">
              <a:lnSpc>
                <a:spcPct val="100000"/>
              </a:lnSpc>
              <a:spcBef>
                <a:spcPts val="0"/>
              </a:spcBef>
              <a:spcAft>
                <a:spcPts val="0"/>
              </a:spcAft>
              <a:buSzPts val="800"/>
              <a:buFont typeface="Arimo"/>
              <a:buNone/>
              <a:defRPr sz="800">
                <a:latin typeface="Arimo"/>
                <a:ea typeface="Arimo"/>
                <a:cs typeface="Arimo"/>
                <a:sym typeface="Arimo"/>
              </a:defRPr>
            </a:lvl2pPr>
            <a:lvl3pPr lvl="2" algn="l">
              <a:lnSpc>
                <a:spcPct val="100000"/>
              </a:lnSpc>
              <a:spcBef>
                <a:spcPts val="0"/>
              </a:spcBef>
              <a:spcAft>
                <a:spcPts val="0"/>
              </a:spcAft>
              <a:buSzPts val="800"/>
              <a:buFont typeface="Arimo"/>
              <a:buNone/>
              <a:defRPr sz="800">
                <a:latin typeface="Arimo"/>
                <a:ea typeface="Arimo"/>
                <a:cs typeface="Arimo"/>
                <a:sym typeface="Arimo"/>
              </a:defRPr>
            </a:lvl3pPr>
            <a:lvl4pPr lvl="3" algn="l">
              <a:lnSpc>
                <a:spcPct val="100000"/>
              </a:lnSpc>
              <a:spcBef>
                <a:spcPts val="0"/>
              </a:spcBef>
              <a:spcAft>
                <a:spcPts val="0"/>
              </a:spcAft>
              <a:buSzPts val="800"/>
              <a:buFont typeface="Arimo"/>
              <a:buNone/>
              <a:defRPr sz="800">
                <a:latin typeface="Arimo"/>
                <a:ea typeface="Arimo"/>
                <a:cs typeface="Arimo"/>
                <a:sym typeface="Arimo"/>
              </a:defRPr>
            </a:lvl4pPr>
            <a:lvl5pPr lvl="4" algn="l">
              <a:lnSpc>
                <a:spcPct val="100000"/>
              </a:lnSpc>
              <a:spcBef>
                <a:spcPts val="0"/>
              </a:spcBef>
              <a:spcAft>
                <a:spcPts val="0"/>
              </a:spcAft>
              <a:buSzPts val="800"/>
              <a:buFont typeface="Arimo"/>
              <a:buNone/>
              <a:defRPr sz="800">
                <a:latin typeface="Arimo"/>
                <a:ea typeface="Arimo"/>
                <a:cs typeface="Arimo"/>
                <a:sym typeface="Arimo"/>
              </a:defRPr>
            </a:lvl5pPr>
            <a:lvl6pPr lvl="5" algn="l">
              <a:lnSpc>
                <a:spcPct val="100000"/>
              </a:lnSpc>
              <a:spcBef>
                <a:spcPts val="0"/>
              </a:spcBef>
              <a:spcAft>
                <a:spcPts val="0"/>
              </a:spcAft>
              <a:buSzPts val="800"/>
              <a:buFont typeface="Arimo"/>
              <a:buNone/>
              <a:defRPr sz="800">
                <a:latin typeface="Arimo"/>
                <a:ea typeface="Arimo"/>
                <a:cs typeface="Arimo"/>
                <a:sym typeface="Arimo"/>
              </a:defRPr>
            </a:lvl6pPr>
            <a:lvl7pPr lvl="6" algn="l">
              <a:lnSpc>
                <a:spcPct val="100000"/>
              </a:lnSpc>
              <a:spcBef>
                <a:spcPts val="0"/>
              </a:spcBef>
              <a:spcAft>
                <a:spcPts val="0"/>
              </a:spcAft>
              <a:buSzPts val="800"/>
              <a:buFont typeface="Arimo"/>
              <a:buNone/>
              <a:defRPr sz="800">
                <a:latin typeface="Arimo"/>
                <a:ea typeface="Arimo"/>
                <a:cs typeface="Arimo"/>
                <a:sym typeface="Arimo"/>
              </a:defRPr>
            </a:lvl7pPr>
            <a:lvl8pPr lvl="7" algn="l">
              <a:lnSpc>
                <a:spcPct val="100000"/>
              </a:lnSpc>
              <a:spcBef>
                <a:spcPts val="0"/>
              </a:spcBef>
              <a:spcAft>
                <a:spcPts val="0"/>
              </a:spcAft>
              <a:buSzPts val="800"/>
              <a:buFont typeface="Arimo"/>
              <a:buNone/>
              <a:defRPr sz="800">
                <a:latin typeface="Arimo"/>
                <a:ea typeface="Arimo"/>
                <a:cs typeface="Arimo"/>
                <a:sym typeface="Arimo"/>
              </a:defRPr>
            </a:lvl8pPr>
            <a:lvl9pPr lvl="8" algn="l">
              <a:lnSpc>
                <a:spcPct val="100000"/>
              </a:lnSpc>
              <a:spcBef>
                <a:spcPts val="0"/>
              </a:spcBef>
              <a:spcAft>
                <a:spcPts val="0"/>
              </a:spcAft>
              <a:buSzPts val="800"/>
              <a:buFont typeface="Arimo"/>
              <a:buNone/>
              <a:defRPr sz="800">
                <a:latin typeface="Arimo"/>
                <a:ea typeface="Arimo"/>
                <a:cs typeface="Arimo"/>
                <a:sym typeface="Arimo"/>
              </a:defRPr>
            </a:lvl9pPr>
          </a:lstStyle>
          <a:p/>
        </p:txBody>
      </p:sp>
      <p:sp>
        <p:nvSpPr>
          <p:cNvPr id="30" name="Google Shape;30;p24"/>
          <p:cNvSpPr txBox="1"/>
          <p:nvPr>
            <p:ph idx="23" type="subTitle"/>
          </p:nvPr>
        </p:nvSpPr>
        <p:spPr>
          <a:xfrm>
            <a:off x="7151050" y="290218"/>
            <a:ext cx="1715400" cy="123000"/>
          </a:xfrm>
          <a:prstGeom prst="rect">
            <a:avLst/>
          </a:prstGeom>
          <a:noFill/>
          <a:ln>
            <a:noFill/>
          </a:ln>
        </p:spPr>
        <p:txBody>
          <a:bodyPr anchorCtr="0" anchor="ctr" bIns="0" lIns="0" spcFirstLastPara="1" rIns="0" wrap="square" tIns="0">
            <a:noAutofit/>
          </a:bodyPr>
          <a:lstStyle>
            <a:lvl1pPr lvl="0" algn="r">
              <a:lnSpc>
                <a:spcPct val="115000"/>
              </a:lnSpc>
              <a:spcBef>
                <a:spcPts val="0"/>
              </a:spcBef>
              <a:spcAft>
                <a:spcPts val="0"/>
              </a:spcAft>
              <a:buClr>
                <a:schemeClr val="lt1"/>
              </a:buClr>
              <a:buSzPts val="1100"/>
              <a:buNone/>
              <a:defRPr sz="800">
                <a:latin typeface="Arimo"/>
                <a:ea typeface="Arimo"/>
                <a:cs typeface="Arimo"/>
                <a:sym typeface="Arimo"/>
              </a:defRPr>
            </a:lvl1pPr>
            <a:lvl2pPr lvl="1" algn="r">
              <a:lnSpc>
                <a:spcPct val="100000"/>
              </a:lnSpc>
              <a:spcBef>
                <a:spcPts val="0"/>
              </a:spcBef>
              <a:spcAft>
                <a:spcPts val="0"/>
              </a:spcAft>
              <a:buSzPts val="1400"/>
              <a:buFont typeface="Arimo"/>
              <a:buNone/>
              <a:defRPr>
                <a:latin typeface="Arimo"/>
                <a:ea typeface="Arimo"/>
                <a:cs typeface="Arimo"/>
                <a:sym typeface="Arimo"/>
              </a:defRPr>
            </a:lvl2pPr>
            <a:lvl3pPr lvl="2" algn="r">
              <a:lnSpc>
                <a:spcPct val="100000"/>
              </a:lnSpc>
              <a:spcBef>
                <a:spcPts val="0"/>
              </a:spcBef>
              <a:spcAft>
                <a:spcPts val="0"/>
              </a:spcAft>
              <a:buSzPts val="1400"/>
              <a:buFont typeface="Arimo"/>
              <a:buNone/>
              <a:defRPr>
                <a:latin typeface="Arimo"/>
                <a:ea typeface="Arimo"/>
                <a:cs typeface="Arimo"/>
                <a:sym typeface="Arimo"/>
              </a:defRPr>
            </a:lvl3pPr>
            <a:lvl4pPr lvl="3" algn="r">
              <a:lnSpc>
                <a:spcPct val="100000"/>
              </a:lnSpc>
              <a:spcBef>
                <a:spcPts val="0"/>
              </a:spcBef>
              <a:spcAft>
                <a:spcPts val="0"/>
              </a:spcAft>
              <a:buSzPts val="1400"/>
              <a:buFont typeface="Arimo"/>
              <a:buNone/>
              <a:defRPr>
                <a:latin typeface="Arimo"/>
                <a:ea typeface="Arimo"/>
                <a:cs typeface="Arimo"/>
                <a:sym typeface="Arimo"/>
              </a:defRPr>
            </a:lvl4pPr>
            <a:lvl5pPr lvl="4" algn="r">
              <a:lnSpc>
                <a:spcPct val="100000"/>
              </a:lnSpc>
              <a:spcBef>
                <a:spcPts val="0"/>
              </a:spcBef>
              <a:spcAft>
                <a:spcPts val="0"/>
              </a:spcAft>
              <a:buSzPts val="1400"/>
              <a:buFont typeface="Arimo"/>
              <a:buNone/>
              <a:defRPr>
                <a:latin typeface="Arimo"/>
                <a:ea typeface="Arimo"/>
                <a:cs typeface="Arimo"/>
                <a:sym typeface="Arimo"/>
              </a:defRPr>
            </a:lvl5pPr>
            <a:lvl6pPr lvl="5" algn="r">
              <a:lnSpc>
                <a:spcPct val="100000"/>
              </a:lnSpc>
              <a:spcBef>
                <a:spcPts val="0"/>
              </a:spcBef>
              <a:spcAft>
                <a:spcPts val="0"/>
              </a:spcAft>
              <a:buSzPts val="1400"/>
              <a:buFont typeface="Arimo"/>
              <a:buNone/>
              <a:defRPr>
                <a:latin typeface="Arimo"/>
                <a:ea typeface="Arimo"/>
                <a:cs typeface="Arimo"/>
                <a:sym typeface="Arimo"/>
              </a:defRPr>
            </a:lvl6pPr>
            <a:lvl7pPr lvl="6" algn="r">
              <a:lnSpc>
                <a:spcPct val="100000"/>
              </a:lnSpc>
              <a:spcBef>
                <a:spcPts val="0"/>
              </a:spcBef>
              <a:spcAft>
                <a:spcPts val="0"/>
              </a:spcAft>
              <a:buSzPts val="1400"/>
              <a:buFont typeface="Arimo"/>
              <a:buNone/>
              <a:defRPr>
                <a:latin typeface="Arimo"/>
                <a:ea typeface="Arimo"/>
                <a:cs typeface="Arimo"/>
                <a:sym typeface="Arimo"/>
              </a:defRPr>
            </a:lvl7pPr>
            <a:lvl8pPr lvl="7" algn="r">
              <a:lnSpc>
                <a:spcPct val="100000"/>
              </a:lnSpc>
              <a:spcBef>
                <a:spcPts val="0"/>
              </a:spcBef>
              <a:spcAft>
                <a:spcPts val="0"/>
              </a:spcAft>
              <a:buSzPts val="1400"/>
              <a:buFont typeface="Arimo"/>
              <a:buNone/>
              <a:defRPr>
                <a:latin typeface="Arimo"/>
                <a:ea typeface="Arimo"/>
                <a:cs typeface="Arimo"/>
                <a:sym typeface="Arimo"/>
              </a:defRPr>
            </a:lvl8pPr>
            <a:lvl9pPr lvl="8" algn="r">
              <a:lnSpc>
                <a:spcPct val="100000"/>
              </a:lnSpc>
              <a:spcBef>
                <a:spcPts val="0"/>
              </a:spcBef>
              <a:spcAft>
                <a:spcPts val="0"/>
              </a:spcAft>
              <a:buSzPts val="1400"/>
              <a:buFont typeface="Arimo"/>
              <a:buNone/>
              <a:defRPr>
                <a:latin typeface="Arimo"/>
                <a:ea typeface="Arimo"/>
                <a:cs typeface="Arimo"/>
                <a:sym typeface="Arimo"/>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image - Alt 1">
  <p:cSld name="CUSTOM_25">
    <p:bg>
      <p:bgPr>
        <a:solidFill>
          <a:schemeClr val="accent5"/>
        </a:solidFill>
      </p:bgPr>
    </p:bg>
    <p:spTree>
      <p:nvGrpSpPr>
        <p:cNvPr id="106" name="Shape 106"/>
        <p:cNvGrpSpPr/>
        <p:nvPr/>
      </p:nvGrpSpPr>
      <p:grpSpPr>
        <a:xfrm>
          <a:off x="0" y="0"/>
          <a:ext cx="0" cy="0"/>
          <a:chOff x="0" y="0"/>
          <a:chExt cx="0" cy="0"/>
        </a:xfrm>
      </p:grpSpPr>
      <p:sp>
        <p:nvSpPr>
          <p:cNvPr id="107" name="Google Shape;107;p33"/>
          <p:cNvSpPr/>
          <p:nvPr>
            <p:ph idx="2" type="pic"/>
          </p:nvPr>
        </p:nvSpPr>
        <p:spPr>
          <a:xfrm>
            <a:off x="0" y="0"/>
            <a:ext cx="9144000" cy="5143500"/>
          </a:xfrm>
          <a:prstGeom prst="rect">
            <a:avLst/>
          </a:prstGeom>
          <a:noFill/>
          <a:ln>
            <a:noFill/>
          </a:ln>
        </p:spPr>
      </p:sp>
      <p:sp>
        <p:nvSpPr>
          <p:cNvPr id="108" name="Google Shape;108;p33"/>
          <p:cNvSpPr txBox="1"/>
          <p:nvPr/>
        </p:nvSpPr>
        <p:spPr>
          <a:xfrm>
            <a:off x="277500" y="277500"/>
            <a:ext cx="8589000" cy="1023600"/>
          </a:xfrm>
          <a:prstGeom prst="rect">
            <a:avLst/>
          </a:prstGeom>
          <a:noFill/>
          <a:ln>
            <a:noFill/>
          </a:ln>
        </p:spPr>
        <p:txBody>
          <a:bodyPr anchorCtr="0" anchor="t" bIns="0" lIns="0" spcFirstLastPara="1" rIns="0" wrap="square" tIns="91425">
            <a:noAutofit/>
          </a:bodyPr>
          <a:lstStyle/>
          <a:p>
            <a:pPr indent="0" lvl="0" marL="0" marR="0" rtl="0" algn="l">
              <a:lnSpc>
                <a:spcPct val="100000"/>
              </a:lnSpc>
              <a:spcBef>
                <a:spcPts val="0"/>
              </a:spcBef>
              <a:spcAft>
                <a:spcPts val="0"/>
              </a:spcAft>
              <a:buClr>
                <a:srgbClr val="000000"/>
              </a:buClr>
              <a:buSzPts val="3000"/>
              <a:buFont typeface="Arial"/>
              <a:buNone/>
            </a:pPr>
            <a:r>
              <a:t/>
            </a:r>
            <a:endParaRPr b="0" i="0" sz="3000" u="none" cap="none" strike="noStrike">
              <a:solidFill>
                <a:schemeClr val="dk1"/>
              </a:solidFill>
              <a:latin typeface="Arimo"/>
              <a:ea typeface="Arimo"/>
              <a:cs typeface="Arimo"/>
              <a:sym typeface="Arimo"/>
            </a:endParaRPr>
          </a:p>
        </p:txBody>
      </p:sp>
      <p:sp>
        <p:nvSpPr>
          <p:cNvPr id="109" name="Google Shape;109;p33"/>
          <p:cNvSpPr txBox="1"/>
          <p:nvPr>
            <p:ph type="title"/>
          </p:nvPr>
        </p:nvSpPr>
        <p:spPr>
          <a:xfrm>
            <a:off x="277500" y="416250"/>
            <a:ext cx="8589000" cy="885000"/>
          </a:xfrm>
          <a:prstGeom prst="rect">
            <a:avLst/>
          </a:prstGeom>
          <a:noFill/>
          <a:ln>
            <a:noFill/>
          </a:ln>
        </p:spPr>
        <p:txBody>
          <a:bodyPr anchorCtr="0" anchor="t" bIns="0" lIns="0" spcFirstLastPara="1" rIns="0" wrap="square" tIns="91425">
            <a:noAutofit/>
          </a:bodyPr>
          <a:lstStyle>
            <a:lvl1pPr lvl="0" algn="l">
              <a:lnSpc>
                <a:spcPct val="100000"/>
              </a:lnSpc>
              <a:spcBef>
                <a:spcPts val="0"/>
              </a:spcBef>
              <a:spcAft>
                <a:spcPts val="0"/>
              </a:spcAft>
              <a:buSzPts val="3000"/>
              <a:buNone/>
              <a:defRPr sz="3000"/>
            </a:lvl1pPr>
            <a:lvl2pPr lvl="1" algn="ctr">
              <a:lnSpc>
                <a:spcPct val="115000"/>
              </a:lnSpc>
              <a:spcBef>
                <a:spcPts val="0"/>
              </a:spcBef>
              <a:spcAft>
                <a:spcPts val="0"/>
              </a:spcAft>
              <a:buSzPts val="4800"/>
              <a:buNone/>
              <a:defRPr sz="4800">
                <a:latin typeface="Arimo SemiBold"/>
                <a:ea typeface="Arimo SemiBold"/>
                <a:cs typeface="Arimo SemiBold"/>
                <a:sym typeface="Arimo SemiBold"/>
              </a:defRPr>
            </a:lvl2pPr>
            <a:lvl3pPr lvl="2" algn="ctr">
              <a:lnSpc>
                <a:spcPct val="115000"/>
              </a:lnSpc>
              <a:spcBef>
                <a:spcPts val="0"/>
              </a:spcBef>
              <a:spcAft>
                <a:spcPts val="0"/>
              </a:spcAft>
              <a:buSzPts val="4800"/>
              <a:buNone/>
              <a:defRPr sz="4800">
                <a:latin typeface="Arimo SemiBold"/>
                <a:ea typeface="Arimo SemiBold"/>
                <a:cs typeface="Arimo SemiBold"/>
                <a:sym typeface="Arimo SemiBold"/>
              </a:defRPr>
            </a:lvl3pPr>
            <a:lvl4pPr lvl="3" algn="ctr">
              <a:lnSpc>
                <a:spcPct val="115000"/>
              </a:lnSpc>
              <a:spcBef>
                <a:spcPts val="0"/>
              </a:spcBef>
              <a:spcAft>
                <a:spcPts val="0"/>
              </a:spcAft>
              <a:buSzPts val="4800"/>
              <a:buNone/>
              <a:defRPr sz="4800">
                <a:latin typeface="Arimo SemiBold"/>
                <a:ea typeface="Arimo SemiBold"/>
                <a:cs typeface="Arimo SemiBold"/>
                <a:sym typeface="Arimo SemiBold"/>
              </a:defRPr>
            </a:lvl4pPr>
            <a:lvl5pPr lvl="4" algn="ctr">
              <a:lnSpc>
                <a:spcPct val="115000"/>
              </a:lnSpc>
              <a:spcBef>
                <a:spcPts val="0"/>
              </a:spcBef>
              <a:spcAft>
                <a:spcPts val="0"/>
              </a:spcAft>
              <a:buSzPts val="4800"/>
              <a:buNone/>
              <a:defRPr sz="4800">
                <a:latin typeface="Arimo SemiBold"/>
                <a:ea typeface="Arimo SemiBold"/>
                <a:cs typeface="Arimo SemiBold"/>
                <a:sym typeface="Arimo SemiBold"/>
              </a:defRPr>
            </a:lvl5pPr>
            <a:lvl6pPr lvl="5" algn="ctr">
              <a:lnSpc>
                <a:spcPct val="115000"/>
              </a:lnSpc>
              <a:spcBef>
                <a:spcPts val="0"/>
              </a:spcBef>
              <a:spcAft>
                <a:spcPts val="0"/>
              </a:spcAft>
              <a:buSzPts val="4800"/>
              <a:buNone/>
              <a:defRPr sz="4800">
                <a:latin typeface="Arimo SemiBold"/>
                <a:ea typeface="Arimo SemiBold"/>
                <a:cs typeface="Arimo SemiBold"/>
                <a:sym typeface="Arimo SemiBold"/>
              </a:defRPr>
            </a:lvl6pPr>
            <a:lvl7pPr lvl="6" algn="ctr">
              <a:lnSpc>
                <a:spcPct val="115000"/>
              </a:lnSpc>
              <a:spcBef>
                <a:spcPts val="0"/>
              </a:spcBef>
              <a:spcAft>
                <a:spcPts val="0"/>
              </a:spcAft>
              <a:buSzPts val="4800"/>
              <a:buNone/>
              <a:defRPr sz="4800">
                <a:latin typeface="Arimo SemiBold"/>
                <a:ea typeface="Arimo SemiBold"/>
                <a:cs typeface="Arimo SemiBold"/>
                <a:sym typeface="Arimo SemiBold"/>
              </a:defRPr>
            </a:lvl7pPr>
            <a:lvl8pPr lvl="7" algn="ctr">
              <a:lnSpc>
                <a:spcPct val="115000"/>
              </a:lnSpc>
              <a:spcBef>
                <a:spcPts val="0"/>
              </a:spcBef>
              <a:spcAft>
                <a:spcPts val="0"/>
              </a:spcAft>
              <a:buSzPts val="4800"/>
              <a:buNone/>
              <a:defRPr sz="4800">
                <a:latin typeface="Arimo SemiBold"/>
                <a:ea typeface="Arimo SemiBold"/>
                <a:cs typeface="Arimo SemiBold"/>
                <a:sym typeface="Arimo SemiBold"/>
              </a:defRPr>
            </a:lvl8pPr>
            <a:lvl9pPr lvl="8" algn="ctr">
              <a:lnSpc>
                <a:spcPct val="115000"/>
              </a:lnSpc>
              <a:spcBef>
                <a:spcPts val="0"/>
              </a:spcBef>
              <a:spcAft>
                <a:spcPts val="0"/>
              </a:spcAft>
              <a:buSzPts val="4800"/>
              <a:buNone/>
              <a:defRPr sz="4800">
                <a:latin typeface="Arimo SemiBold"/>
                <a:ea typeface="Arimo SemiBold"/>
                <a:cs typeface="Arimo SemiBold"/>
                <a:sym typeface="Arimo SemiBold"/>
              </a:defRPr>
            </a:lvl9pPr>
          </a:lstStyle>
          <a:p/>
        </p:txBody>
      </p:sp>
      <p:sp>
        <p:nvSpPr>
          <p:cNvPr id="110" name="Google Shape;110;p33"/>
          <p:cNvSpPr txBox="1"/>
          <p:nvPr>
            <p:ph idx="1" type="subTitle"/>
          </p:nvPr>
        </p:nvSpPr>
        <p:spPr>
          <a:xfrm>
            <a:off x="277500" y="278858"/>
            <a:ext cx="1630200" cy="1374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800"/>
              <a:buFont typeface="Arimo"/>
              <a:buNone/>
              <a:defRPr sz="800">
                <a:latin typeface="Arimo"/>
                <a:ea typeface="Arimo"/>
                <a:cs typeface="Arimo"/>
                <a:sym typeface="Arimo"/>
              </a:defRPr>
            </a:lvl1pPr>
            <a:lvl2pPr lvl="1" algn="l">
              <a:lnSpc>
                <a:spcPct val="100000"/>
              </a:lnSpc>
              <a:spcBef>
                <a:spcPts val="0"/>
              </a:spcBef>
              <a:spcAft>
                <a:spcPts val="0"/>
              </a:spcAft>
              <a:buSzPts val="1400"/>
              <a:buFont typeface="Arimo"/>
              <a:buNone/>
              <a:defRPr>
                <a:latin typeface="Arimo"/>
                <a:ea typeface="Arimo"/>
                <a:cs typeface="Arimo"/>
                <a:sym typeface="Arimo"/>
              </a:defRPr>
            </a:lvl2pPr>
            <a:lvl3pPr lvl="2" algn="l">
              <a:lnSpc>
                <a:spcPct val="100000"/>
              </a:lnSpc>
              <a:spcBef>
                <a:spcPts val="0"/>
              </a:spcBef>
              <a:spcAft>
                <a:spcPts val="0"/>
              </a:spcAft>
              <a:buSzPts val="1400"/>
              <a:buFont typeface="Arimo"/>
              <a:buNone/>
              <a:defRPr>
                <a:latin typeface="Arimo"/>
                <a:ea typeface="Arimo"/>
                <a:cs typeface="Arimo"/>
                <a:sym typeface="Arimo"/>
              </a:defRPr>
            </a:lvl3pPr>
            <a:lvl4pPr lvl="3" algn="l">
              <a:lnSpc>
                <a:spcPct val="100000"/>
              </a:lnSpc>
              <a:spcBef>
                <a:spcPts val="0"/>
              </a:spcBef>
              <a:spcAft>
                <a:spcPts val="0"/>
              </a:spcAft>
              <a:buSzPts val="1400"/>
              <a:buFont typeface="Arimo"/>
              <a:buNone/>
              <a:defRPr>
                <a:latin typeface="Arimo"/>
                <a:ea typeface="Arimo"/>
                <a:cs typeface="Arimo"/>
                <a:sym typeface="Arimo"/>
              </a:defRPr>
            </a:lvl4pPr>
            <a:lvl5pPr lvl="4" algn="l">
              <a:lnSpc>
                <a:spcPct val="100000"/>
              </a:lnSpc>
              <a:spcBef>
                <a:spcPts val="0"/>
              </a:spcBef>
              <a:spcAft>
                <a:spcPts val="0"/>
              </a:spcAft>
              <a:buSzPts val="1400"/>
              <a:buFont typeface="Arimo"/>
              <a:buNone/>
              <a:defRPr>
                <a:latin typeface="Arimo"/>
                <a:ea typeface="Arimo"/>
                <a:cs typeface="Arimo"/>
                <a:sym typeface="Arimo"/>
              </a:defRPr>
            </a:lvl5pPr>
            <a:lvl6pPr lvl="5" algn="l">
              <a:lnSpc>
                <a:spcPct val="100000"/>
              </a:lnSpc>
              <a:spcBef>
                <a:spcPts val="0"/>
              </a:spcBef>
              <a:spcAft>
                <a:spcPts val="0"/>
              </a:spcAft>
              <a:buSzPts val="1400"/>
              <a:buFont typeface="Arimo"/>
              <a:buNone/>
              <a:defRPr>
                <a:latin typeface="Arimo"/>
                <a:ea typeface="Arimo"/>
                <a:cs typeface="Arimo"/>
                <a:sym typeface="Arimo"/>
              </a:defRPr>
            </a:lvl6pPr>
            <a:lvl7pPr lvl="6" algn="l">
              <a:lnSpc>
                <a:spcPct val="100000"/>
              </a:lnSpc>
              <a:spcBef>
                <a:spcPts val="0"/>
              </a:spcBef>
              <a:spcAft>
                <a:spcPts val="0"/>
              </a:spcAft>
              <a:buSzPts val="1400"/>
              <a:buFont typeface="Arimo"/>
              <a:buNone/>
              <a:defRPr>
                <a:latin typeface="Arimo"/>
                <a:ea typeface="Arimo"/>
                <a:cs typeface="Arimo"/>
                <a:sym typeface="Arimo"/>
              </a:defRPr>
            </a:lvl7pPr>
            <a:lvl8pPr lvl="7" algn="l">
              <a:lnSpc>
                <a:spcPct val="100000"/>
              </a:lnSpc>
              <a:spcBef>
                <a:spcPts val="0"/>
              </a:spcBef>
              <a:spcAft>
                <a:spcPts val="0"/>
              </a:spcAft>
              <a:buSzPts val="1400"/>
              <a:buFont typeface="Arimo"/>
              <a:buNone/>
              <a:defRPr>
                <a:latin typeface="Arimo"/>
                <a:ea typeface="Arimo"/>
                <a:cs typeface="Arimo"/>
                <a:sym typeface="Arimo"/>
              </a:defRPr>
            </a:lvl8pPr>
            <a:lvl9pPr lvl="8" algn="l">
              <a:lnSpc>
                <a:spcPct val="100000"/>
              </a:lnSpc>
              <a:spcBef>
                <a:spcPts val="0"/>
              </a:spcBef>
              <a:spcAft>
                <a:spcPts val="0"/>
              </a:spcAft>
              <a:buSzPts val="1400"/>
              <a:buFont typeface="Arimo"/>
              <a:buNone/>
              <a:defRPr>
                <a:latin typeface="Arimo"/>
                <a:ea typeface="Arimo"/>
                <a:cs typeface="Arimo"/>
                <a:sym typeface="Arimo"/>
              </a:defRPr>
            </a:lvl9pPr>
          </a:lstStyle>
          <a:p/>
        </p:txBody>
      </p:sp>
      <p:sp>
        <p:nvSpPr>
          <p:cNvPr id="111" name="Google Shape;111;p33"/>
          <p:cNvSpPr txBox="1"/>
          <p:nvPr>
            <p:ph idx="3" type="subTitle"/>
          </p:nvPr>
        </p:nvSpPr>
        <p:spPr>
          <a:xfrm>
            <a:off x="7236300" y="278858"/>
            <a:ext cx="1630200" cy="137400"/>
          </a:xfrm>
          <a:prstGeom prst="rect">
            <a:avLst/>
          </a:prstGeom>
          <a:noFill/>
          <a:ln>
            <a:noFill/>
          </a:ln>
        </p:spPr>
        <p:txBody>
          <a:bodyPr anchorCtr="0" anchor="t" bIns="0" lIns="0" spcFirstLastPara="1" rIns="0" wrap="square" tIns="0">
            <a:noAutofit/>
          </a:bodyPr>
          <a:lstStyle>
            <a:lvl1pPr lvl="0" algn="r">
              <a:lnSpc>
                <a:spcPct val="100000"/>
              </a:lnSpc>
              <a:spcBef>
                <a:spcPts val="0"/>
              </a:spcBef>
              <a:spcAft>
                <a:spcPts val="0"/>
              </a:spcAft>
              <a:buSzPts val="800"/>
              <a:buFont typeface="Arimo"/>
              <a:buNone/>
              <a:defRPr sz="800">
                <a:latin typeface="Arimo"/>
                <a:ea typeface="Arimo"/>
                <a:cs typeface="Arimo"/>
                <a:sym typeface="Arimo"/>
              </a:defRPr>
            </a:lvl1pPr>
            <a:lvl2pPr lvl="1" algn="l">
              <a:lnSpc>
                <a:spcPct val="100000"/>
              </a:lnSpc>
              <a:spcBef>
                <a:spcPts val="0"/>
              </a:spcBef>
              <a:spcAft>
                <a:spcPts val="0"/>
              </a:spcAft>
              <a:buSzPts val="1400"/>
              <a:buFont typeface="Arimo"/>
              <a:buNone/>
              <a:defRPr>
                <a:latin typeface="Arimo"/>
                <a:ea typeface="Arimo"/>
                <a:cs typeface="Arimo"/>
                <a:sym typeface="Arimo"/>
              </a:defRPr>
            </a:lvl2pPr>
            <a:lvl3pPr lvl="2" algn="l">
              <a:lnSpc>
                <a:spcPct val="100000"/>
              </a:lnSpc>
              <a:spcBef>
                <a:spcPts val="0"/>
              </a:spcBef>
              <a:spcAft>
                <a:spcPts val="0"/>
              </a:spcAft>
              <a:buSzPts val="1400"/>
              <a:buFont typeface="Arimo"/>
              <a:buNone/>
              <a:defRPr>
                <a:latin typeface="Arimo"/>
                <a:ea typeface="Arimo"/>
                <a:cs typeface="Arimo"/>
                <a:sym typeface="Arimo"/>
              </a:defRPr>
            </a:lvl3pPr>
            <a:lvl4pPr lvl="3" algn="l">
              <a:lnSpc>
                <a:spcPct val="100000"/>
              </a:lnSpc>
              <a:spcBef>
                <a:spcPts val="0"/>
              </a:spcBef>
              <a:spcAft>
                <a:spcPts val="0"/>
              </a:spcAft>
              <a:buSzPts val="1400"/>
              <a:buFont typeface="Arimo"/>
              <a:buNone/>
              <a:defRPr>
                <a:latin typeface="Arimo"/>
                <a:ea typeface="Arimo"/>
                <a:cs typeface="Arimo"/>
                <a:sym typeface="Arimo"/>
              </a:defRPr>
            </a:lvl4pPr>
            <a:lvl5pPr lvl="4" algn="l">
              <a:lnSpc>
                <a:spcPct val="100000"/>
              </a:lnSpc>
              <a:spcBef>
                <a:spcPts val="0"/>
              </a:spcBef>
              <a:spcAft>
                <a:spcPts val="0"/>
              </a:spcAft>
              <a:buSzPts val="1400"/>
              <a:buFont typeface="Arimo"/>
              <a:buNone/>
              <a:defRPr>
                <a:latin typeface="Arimo"/>
                <a:ea typeface="Arimo"/>
                <a:cs typeface="Arimo"/>
                <a:sym typeface="Arimo"/>
              </a:defRPr>
            </a:lvl5pPr>
            <a:lvl6pPr lvl="5" algn="l">
              <a:lnSpc>
                <a:spcPct val="100000"/>
              </a:lnSpc>
              <a:spcBef>
                <a:spcPts val="0"/>
              </a:spcBef>
              <a:spcAft>
                <a:spcPts val="0"/>
              </a:spcAft>
              <a:buSzPts val="1400"/>
              <a:buFont typeface="Arimo"/>
              <a:buNone/>
              <a:defRPr>
                <a:latin typeface="Arimo"/>
                <a:ea typeface="Arimo"/>
                <a:cs typeface="Arimo"/>
                <a:sym typeface="Arimo"/>
              </a:defRPr>
            </a:lvl6pPr>
            <a:lvl7pPr lvl="6" algn="l">
              <a:lnSpc>
                <a:spcPct val="100000"/>
              </a:lnSpc>
              <a:spcBef>
                <a:spcPts val="0"/>
              </a:spcBef>
              <a:spcAft>
                <a:spcPts val="0"/>
              </a:spcAft>
              <a:buSzPts val="1400"/>
              <a:buFont typeface="Arimo"/>
              <a:buNone/>
              <a:defRPr>
                <a:latin typeface="Arimo"/>
                <a:ea typeface="Arimo"/>
                <a:cs typeface="Arimo"/>
                <a:sym typeface="Arimo"/>
              </a:defRPr>
            </a:lvl7pPr>
            <a:lvl8pPr lvl="7" algn="l">
              <a:lnSpc>
                <a:spcPct val="100000"/>
              </a:lnSpc>
              <a:spcBef>
                <a:spcPts val="0"/>
              </a:spcBef>
              <a:spcAft>
                <a:spcPts val="0"/>
              </a:spcAft>
              <a:buSzPts val="1400"/>
              <a:buFont typeface="Arimo"/>
              <a:buNone/>
              <a:defRPr>
                <a:latin typeface="Arimo"/>
                <a:ea typeface="Arimo"/>
                <a:cs typeface="Arimo"/>
                <a:sym typeface="Arimo"/>
              </a:defRPr>
            </a:lvl8pPr>
            <a:lvl9pPr lvl="8" algn="l">
              <a:lnSpc>
                <a:spcPct val="100000"/>
              </a:lnSpc>
              <a:spcBef>
                <a:spcPts val="0"/>
              </a:spcBef>
              <a:spcAft>
                <a:spcPts val="0"/>
              </a:spcAft>
              <a:buSzPts val="1400"/>
              <a:buFont typeface="Arimo"/>
              <a:buNone/>
              <a:defRPr>
                <a:latin typeface="Arimo"/>
                <a:ea typeface="Arimo"/>
                <a:cs typeface="Arimo"/>
                <a:sym typeface="Arimo"/>
              </a:defRPr>
            </a:lvl9pPr>
          </a:lstStyle>
          <a:p/>
        </p:txBody>
      </p:sp>
      <p:sp>
        <p:nvSpPr>
          <p:cNvPr id="112" name="Google Shape;112;p33"/>
          <p:cNvSpPr txBox="1"/>
          <p:nvPr>
            <p:ph idx="12" type="sldNum"/>
          </p:nvPr>
        </p:nvSpPr>
        <p:spPr>
          <a:xfrm>
            <a:off x="8208648" y="4749900"/>
            <a:ext cx="657900" cy="192000"/>
          </a:xfrm>
          <a:prstGeom prst="rect">
            <a:avLst/>
          </a:prstGeom>
          <a:noFill/>
          <a:ln>
            <a:noFill/>
          </a:ln>
        </p:spPr>
        <p:txBody>
          <a:bodyPr anchorCtr="0" anchor="ctr" bIns="91425" lIns="91425" spcFirstLastPara="1" rIns="0" wrap="square" tIns="91425">
            <a:noAutofit/>
          </a:bodyPr>
          <a:lstStyle>
            <a:lvl1pPr indent="0" lvl="0"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1pPr>
            <a:lvl2pPr indent="0" lvl="1"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2pPr>
            <a:lvl3pPr indent="0" lvl="2"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3pPr>
            <a:lvl4pPr indent="0" lvl="3"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4pPr>
            <a:lvl5pPr indent="0" lvl="4"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5pPr>
            <a:lvl6pPr indent="0" lvl="5"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6pPr>
            <a:lvl7pPr indent="0" lvl="6"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7pPr>
            <a:lvl8pPr indent="0" lvl="7"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8pPr>
            <a:lvl9pPr indent="0" lvl="8"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 4 steps - Alt 1">
  <p:cSld name="CUSTOM_25_1_1">
    <p:bg>
      <p:bgPr>
        <a:solidFill>
          <a:schemeClr val="accent5"/>
        </a:solidFill>
      </p:bgPr>
    </p:bg>
    <p:spTree>
      <p:nvGrpSpPr>
        <p:cNvPr id="113" name="Shape 113"/>
        <p:cNvGrpSpPr/>
        <p:nvPr/>
      </p:nvGrpSpPr>
      <p:grpSpPr>
        <a:xfrm>
          <a:off x="0" y="0"/>
          <a:ext cx="0" cy="0"/>
          <a:chOff x="0" y="0"/>
          <a:chExt cx="0" cy="0"/>
        </a:xfrm>
      </p:grpSpPr>
      <p:sp>
        <p:nvSpPr>
          <p:cNvPr id="114" name="Google Shape;114;p34"/>
          <p:cNvSpPr txBox="1"/>
          <p:nvPr>
            <p:ph type="title"/>
          </p:nvPr>
        </p:nvSpPr>
        <p:spPr>
          <a:xfrm>
            <a:off x="1969400" y="138075"/>
            <a:ext cx="5217000" cy="885000"/>
          </a:xfrm>
          <a:prstGeom prst="rect">
            <a:avLst/>
          </a:prstGeom>
          <a:noFill/>
          <a:ln>
            <a:noFill/>
          </a:ln>
        </p:spPr>
        <p:txBody>
          <a:bodyPr anchorCtr="0" anchor="t" bIns="0" lIns="0" spcFirstLastPara="1" rIns="0" wrap="square" tIns="91425">
            <a:noAutofit/>
          </a:bodyPr>
          <a:lstStyle>
            <a:lvl1pPr lvl="0" algn="ctr">
              <a:lnSpc>
                <a:spcPct val="100000"/>
              </a:lnSpc>
              <a:spcBef>
                <a:spcPts val="0"/>
              </a:spcBef>
              <a:spcAft>
                <a:spcPts val="0"/>
              </a:spcAft>
              <a:buSzPts val="2600"/>
              <a:buNone/>
              <a:defRPr sz="2600"/>
            </a:lvl1pPr>
            <a:lvl2pPr lvl="1" algn="ctr">
              <a:lnSpc>
                <a:spcPct val="115000"/>
              </a:lnSpc>
              <a:spcBef>
                <a:spcPts val="0"/>
              </a:spcBef>
              <a:spcAft>
                <a:spcPts val="0"/>
              </a:spcAft>
              <a:buSzPts val="2600"/>
              <a:buNone/>
              <a:defRPr sz="2600">
                <a:latin typeface="Arimo SemiBold"/>
                <a:ea typeface="Arimo SemiBold"/>
                <a:cs typeface="Arimo SemiBold"/>
                <a:sym typeface="Arimo SemiBold"/>
              </a:defRPr>
            </a:lvl2pPr>
            <a:lvl3pPr lvl="2" algn="ctr">
              <a:lnSpc>
                <a:spcPct val="115000"/>
              </a:lnSpc>
              <a:spcBef>
                <a:spcPts val="0"/>
              </a:spcBef>
              <a:spcAft>
                <a:spcPts val="0"/>
              </a:spcAft>
              <a:buSzPts val="2600"/>
              <a:buNone/>
              <a:defRPr sz="2600">
                <a:latin typeface="Arimo SemiBold"/>
                <a:ea typeface="Arimo SemiBold"/>
                <a:cs typeface="Arimo SemiBold"/>
                <a:sym typeface="Arimo SemiBold"/>
              </a:defRPr>
            </a:lvl3pPr>
            <a:lvl4pPr lvl="3" algn="ctr">
              <a:lnSpc>
                <a:spcPct val="115000"/>
              </a:lnSpc>
              <a:spcBef>
                <a:spcPts val="0"/>
              </a:spcBef>
              <a:spcAft>
                <a:spcPts val="0"/>
              </a:spcAft>
              <a:buSzPts val="2600"/>
              <a:buNone/>
              <a:defRPr sz="2600">
                <a:latin typeface="Arimo SemiBold"/>
                <a:ea typeface="Arimo SemiBold"/>
                <a:cs typeface="Arimo SemiBold"/>
                <a:sym typeface="Arimo SemiBold"/>
              </a:defRPr>
            </a:lvl4pPr>
            <a:lvl5pPr lvl="4" algn="ctr">
              <a:lnSpc>
                <a:spcPct val="115000"/>
              </a:lnSpc>
              <a:spcBef>
                <a:spcPts val="0"/>
              </a:spcBef>
              <a:spcAft>
                <a:spcPts val="0"/>
              </a:spcAft>
              <a:buSzPts val="2600"/>
              <a:buNone/>
              <a:defRPr sz="2600">
                <a:latin typeface="Arimo SemiBold"/>
                <a:ea typeface="Arimo SemiBold"/>
                <a:cs typeface="Arimo SemiBold"/>
                <a:sym typeface="Arimo SemiBold"/>
              </a:defRPr>
            </a:lvl5pPr>
            <a:lvl6pPr lvl="5" algn="ctr">
              <a:lnSpc>
                <a:spcPct val="115000"/>
              </a:lnSpc>
              <a:spcBef>
                <a:spcPts val="0"/>
              </a:spcBef>
              <a:spcAft>
                <a:spcPts val="0"/>
              </a:spcAft>
              <a:buSzPts val="2600"/>
              <a:buNone/>
              <a:defRPr sz="2600">
                <a:latin typeface="Arimo SemiBold"/>
                <a:ea typeface="Arimo SemiBold"/>
                <a:cs typeface="Arimo SemiBold"/>
                <a:sym typeface="Arimo SemiBold"/>
              </a:defRPr>
            </a:lvl6pPr>
            <a:lvl7pPr lvl="6" algn="ctr">
              <a:lnSpc>
                <a:spcPct val="115000"/>
              </a:lnSpc>
              <a:spcBef>
                <a:spcPts val="0"/>
              </a:spcBef>
              <a:spcAft>
                <a:spcPts val="0"/>
              </a:spcAft>
              <a:buSzPts val="2600"/>
              <a:buNone/>
              <a:defRPr sz="2600">
                <a:latin typeface="Arimo SemiBold"/>
                <a:ea typeface="Arimo SemiBold"/>
                <a:cs typeface="Arimo SemiBold"/>
                <a:sym typeface="Arimo SemiBold"/>
              </a:defRPr>
            </a:lvl7pPr>
            <a:lvl8pPr lvl="7" algn="ctr">
              <a:lnSpc>
                <a:spcPct val="115000"/>
              </a:lnSpc>
              <a:spcBef>
                <a:spcPts val="0"/>
              </a:spcBef>
              <a:spcAft>
                <a:spcPts val="0"/>
              </a:spcAft>
              <a:buSzPts val="2600"/>
              <a:buNone/>
              <a:defRPr sz="2600">
                <a:latin typeface="Arimo SemiBold"/>
                <a:ea typeface="Arimo SemiBold"/>
                <a:cs typeface="Arimo SemiBold"/>
                <a:sym typeface="Arimo SemiBold"/>
              </a:defRPr>
            </a:lvl8pPr>
            <a:lvl9pPr lvl="8" algn="ctr">
              <a:lnSpc>
                <a:spcPct val="115000"/>
              </a:lnSpc>
              <a:spcBef>
                <a:spcPts val="0"/>
              </a:spcBef>
              <a:spcAft>
                <a:spcPts val="0"/>
              </a:spcAft>
              <a:buSzPts val="2600"/>
              <a:buNone/>
              <a:defRPr sz="2600">
                <a:latin typeface="Arimo SemiBold"/>
                <a:ea typeface="Arimo SemiBold"/>
                <a:cs typeface="Arimo SemiBold"/>
                <a:sym typeface="Arimo SemiBold"/>
              </a:defRPr>
            </a:lvl9pPr>
          </a:lstStyle>
          <a:p/>
        </p:txBody>
      </p:sp>
      <p:sp>
        <p:nvSpPr>
          <p:cNvPr id="115" name="Google Shape;115;p34"/>
          <p:cNvSpPr txBox="1"/>
          <p:nvPr>
            <p:ph idx="1" type="subTitle"/>
          </p:nvPr>
        </p:nvSpPr>
        <p:spPr>
          <a:xfrm>
            <a:off x="277500" y="278858"/>
            <a:ext cx="1630200" cy="1374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dk1"/>
              </a:buClr>
              <a:buSzPts val="800"/>
              <a:buFont typeface="Arimo"/>
              <a:buNone/>
              <a:defRPr sz="800">
                <a:latin typeface="Arimo"/>
                <a:ea typeface="Arimo"/>
                <a:cs typeface="Arimo"/>
                <a:sym typeface="Arimo"/>
              </a:defRPr>
            </a:lvl1pPr>
            <a:lvl2pPr lvl="1" algn="l">
              <a:lnSpc>
                <a:spcPct val="100000"/>
              </a:lnSpc>
              <a:spcBef>
                <a:spcPts val="0"/>
              </a:spcBef>
              <a:spcAft>
                <a:spcPts val="0"/>
              </a:spcAft>
              <a:buClr>
                <a:schemeClr val="dk1"/>
              </a:buClr>
              <a:buSzPts val="1400"/>
              <a:buFont typeface="Arimo"/>
              <a:buNone/>
              <a:defRPr>
                <a:latin typeface="Arimo"/>
                <a:ea typeface="Arimo"/>
                <a:cs typeface="Arimo"/>
                <a:sym typeface="Arimo"/>
              </a:defRPr>
            </a:lvl2pPr>
            <a:lvl3pPr lvl="2" algn="l">
              <a:lnSpc>
                <a:spcPct val="100000"/>
              </a:lnSpc>
              <a:spcBef>
                <a:spcPts val="0"/>
              </a:spcBef>
              <a:spcAft>
                <a:spcPts val="0"/>
              </a:spcAft>
              <a:buClr>
                <a:schemeClr val="dk1"/>
              </a:buClr>
              <a:buSzPts val="1400"/>
              <a:buFont typeface="Arimo"/>
              <a:buNone/>
              <a:defRPr>
                <a:latin typeface="Arimo"/>
                <a:ea typeface="Arimo"/>
                <a:cs typeface="Arimo"/>
                <a:sym typeface="Arimo"/>
              </a:defRPr>
            </a:lvl3pPr>
            <a:lvl4pPr lvl="3" algn="l">
              <a:lnSpc>
                <a:spcPct val="100000"/>
              </a:lnSpc>
              <a:spcBef>
                <a:spcPts val="0"/>
              </a:spcBef>
              <a:spcAft>
                <a:spcPts val="0"/>
              </a:spcAft>
              <a:buClr>
                <a:schemeClr val="dk1"/>
              </a:buClr>
              <a:buSzPts val="1400"/>
              <a:buFont typeface="Arimo"/>
              <a:buNone/>
              <a:defRPr>
                <a:latin typeface="Arimo"/>
                <a:ea typeface="Arimo"/>
                <a:cs typeface="Arimo"/>
                <a:sym typeface="Arimo"/>
              </a:defRPr>
            </a:lvl4pPr>
            <a:lvl5pPr lvl="4" algn="l">
              <a:lnSpc>
                <a:spcPct val="100000"/>
              </a:lnSpc>
              <a:spcBef>
                <a:spcPts val="0"/>
              </a:spcBef>
              <a:spcAft>
                <a:spcPts val="0"/>
              </a:spcAft>
              <a:buClr>
                <a:schemeClr val="dk1"/>
              </a:buClr>
              <a:buSzPts val="1400"/>
              <a:buFont typeface="Arimo"/>
              <a:buNone/>
              <a:defRPr>
                <a:latin typeface="Arimo"/>
                <a:ea typeface="Arimo"/>
                <a:cs typeface="Arimo"/>
                <a:sym typeface="Arimo"/>
              </a:defRPr>
            </a:lvl5pPr>
            <a:lvl6pPr lvl="5" algn="l">
              <a:lnSpc>
                <a:spcPct val="100000"/>
              </a:lnSpc>
              <a:spcBef>
                <a:spcPts val="0"/>
              </a:spcBef>
              <a:spcAft>
                <a:spcPts val="0"/>
              </a:spcAft>
              <a:buClr>
                <a:schemeClr val="dk1"/>
              </a:buClr>
              <a:buSzPts val="1400"/>
              <a:buFont typeface="Arimo"/>
              <a:buNone/>
              <a:defRPr>
                <a:latin typeface="Arimo"/>
                <a:ea typeface="Arimo"/>
                <a:cs typeface="Arimo"/>
                <a:sym typeface="Arimo"/>
              </a:defRPr>
            </a:lvl6pPr>
            <a:lvl7pPr lvl="6" algn="l">
              <a:lnSpc>
                <a:spcPct val="100000"/>
              </a:lnSpc>
              <a:spcBef>
                <a:spcPts val="0"/>
              </a:spcBef>
              <a:spcAft>
                <a:spcPts val="0"/>
              </a:spcAft>
              <a:buClr>
                <a:schemeClr val="dk1"/>
              </a:buClr>
              <a:buSzPts val="1400"/>
              <a:buFont typeface="Arimo"/>
              <a:buNone/>
              <a:defRPr>
                <a:latin typeface="Arimo"/>
                <a:ea typeface="Arimo"/>
                <a:cs typeface="Arimo"/>
                <a:sym typeface="Arimo"/>
              </a:defRPr>
            </a:lvl7pPr>
            <a:lvl8pPr lvl="7" algn="l">
              <a:lnSpc>
                <a:spcPct val="100000"/>
              </a:lnSpc>
              <a:spcBef>
                <a:spcPts val="0"/>
              </a:spcBef>
              <a:spcAft>
                <a:spcPts val="0"/>
              </a:spcAft>
              <a:buClr>
                <a:schemeClr val="dk1"/>
              </a:buClr>
              <a:buSzPts val="1400"/>
              <a:buFont typeface="Arimo"/>
              <a:buNone/>
              <a:defRPr>
                <a:latin typeface="Arimo"/>
                <a:ea typeface="Arimo"/>
                <a:cs typeface="Arimo"/>
                <a:sym typeface="Arimo"/>
              </a:defRPr>
            </a:lvl8pPr>
            <a:lvl9pPr lvl="8" algn="l">
              <a:lnSpc>
                <a:spcPct val="100000"/>
              </a:lnSpc>
              <a:spcBef>
                <a:spcPts val="0"/>
              </a:spcBef>
              <a:spcAft>
                <a:spcPts val="0"/>
              </a:spcAft>
              <a:buClr>
                <a:schemeClr val="dk1"/>
              </a:buClr>
              <a:buSzPts val="1400"/>
              <a:buFont typeface="Arimo"/>
              <a:buNone/>
              <a:defRPr>
                <a:latin typeface="Arimo"/>
                <a:ea typeface="Arimo"/>
                <a:cs typeface="Arimo"/>
                <a:sym typeface="Arimo"/>
              </a:defRPr>
            </a:lvl9pPr>
          </a:lstStyle>
          <a:p/>
        </p:txBody>
      </p:sp>
      <p:sp>
        <p:nvSpPr>
          <p:cNvPr id="116" name="Google Shape;116;p34"/>
          <p:cNvSpPr txBox="1"/>
          <p:nvPr>
            <p:ph idx="2" type="subTitle"/>
          </p:nvPr>
        </p:nvSpPr>
        <p:spPr>
          <a:xfrm>
            <a:off x="7236300" y="278858"/>
            <a:ext cx="1630200" cy="137400"/>
          </a:xfrm>
          <a:prstGeom prst="rect">
            <a:avLst/>
          </a:prstGeom>
          <a:noFill/>
          <a:ln>
            <a:noFill/>
          </a:ln>
        </p:spPr>
        <p:txBody>
          <a:bodyPr anchorCtr="0" anchor="t" bIns="0" lIns="0" spcFirstLastPara="1" rIns="0" wrap="square" tIns="0">
            <a:noAutofit/>
          </a:bodyPr>
          <a:lstStyle>
            <a:lvl1pPr lvl="0" algn="r">
              <a:lnSpc>
                <a:spcPct val="100000"/>
              </a:lnSpc>
              <a:spcBef>
                <a:spcPts val="0"/>
              </a:spcBef>
              <a:spcAft>
                <a:spcPts val="0"/>
              </a:spcAft>
              <a:buClr>
                <a:schemeClr val="dk1"/>
              </a:buClr>
              <a:buSzPts val="800"/>
              <a:buFont typeface="Arimo"/>
              <a:buNone/>
              <a:defRPr sz="800">
                <a:latin typeface="Arimo"/>
                <a:ea typeface="Arimo"/>
                <a:cs typeface="Arimo"/>
                <a:sym typeface="Arimo"/>
              </a:defRPr>
            </a:lvl1pPr>
            <a:lvl2pPr lvl="1" algn="l">
              <a:lnSpc>
                <a:spcPct val="100000"/>
              </a:lnSpc>
              <a:spcBef>
                <a:spcPts val="0"/>
              </a:spcBef>
              <a:spcAft>
                <a:spcPts val="0"/>
              </a:spcAft>
              <a:buClr>
                <a:schemeClr val="dk1"/>
              </a:buClr>
              <a:buSzPts val="1400"/>
              <a:buFont typeface="Arimo"/>
              <a:buNone/>
              <a:defRPr>
                <a:latin typeface="Arimo"/>
                <a:ea typeface="Arimo"/>
                <a:cs typeface="Arimo"/>
                <a:sym typeface="Arimo"/>
              </a:defRPr>
            </a:lvl2pPr>
            <a:lvl3pPr lvl="2" algn="l">
              <a:lnSpc>
                <a:spcPct val="100000"/>
              </a:lnSpc>
              <a:spcBef>
                <a:spcPts val="0"/>
              </a:spcBef>
              <a:spcAft>
                <a:spcPts val="0"/>
              </a:spcAft>
              <a:buClr>
                <a:schemeClr val="dk1"/>
              </a:buClr>
              <a:buSzPts val="1400"/>
              <a:buFont typeface="Arimo"/>
              <a:buNone/>
              <a:defRPr>
                <a:latin typeface="Arimo"/>
                <a:ea typeface="Arimo"/>
                <a:cs typeface="Arimo"/>
                <a:sym typeface="Arimo"/>
              </a:defRPr>
            </a:lvl3pPr>
            <a:lvl4pPr lvl="3" algn="l">
              <a:lnSpc>
                <a:spcPct val="100000"/>
              </a:lnSpc>
              <a:spcBef>
                <a:spcPts val="0"/>
              </a:spcBef>
              <a:spcAft>
                <a:spcPts val="0"/>
              </a:spcAft>
              <a:buClr>
                <a:schemeClr val="dk1"/>
              </a:buClr>
              <a:buSzPts val="1400"/>
              <a:buFont typeface="Arimo"/>
              <a:buNone/>
              <a:defRPr>
                <a:latin typeface="Arimo"/>
                <a:ea typeface="Arimo"/>
                <a:cs typeface="Arimo"/>
                <a:sym typeface="Arimo"/>
              </a:defRPr>
            </a:lvl4pPr>
            <a:lvl5pPr lvl="4" algn="l">
              <a:lnSpc>
                <a:spcPct val="100000"/>
              </a:lnSpc>
              <a:spcBef>
                <a:spcPts val="0"/>
              </a:spcBef>
              <a:spcAft>
                <a:spcPts val="0"/>
              </a:spcAft>
              <a:buClr>
                <a:schemeClr val="dk1"/>
              </a:buClr>
              <a:buSzPts val="1400"/>
              <a:buFont typeface="Arimo"/>
              <a:buNone/>
              <a:defRPr>
                <a:latin typeface="Arimo"/>
                <a:ea typeface="Arimo"/>
                <a:cs typeface="Arimo"/>
                <a:sym typeface="Arimo"/>
              </a:defRPr>
            </a:lvl5pPr>
            <a:lvl6pPr lvl="5" algn="l">
              <a:lnSpc>
                <a:spcPct val="100000"/>
              </a:lnSpc>
              <a:spcBef>
                <a:spcPts val="0"/>
              </a:spcBef>
              <a:spcAft>
                <a:spcPts val="0"/>
              </a:spcAft>
              <a:buClr>
                <a:schemeClr val="dk1"/>
              </a:buClr>
              <a:buSzPts val="1400"/>
              <a:buFont typeface="Arimo"/>
              <a:buNone/>
              <a:defRPr>
                <a:latin typeface="Arimo"/>
                <a:ea typeface="Arimo"/>
                <a:cs typeface="Arimo"/>
                <a:sym typeface="Arimo"/>
              </a:defRPr>
            </a:lvl6pPr>
            <a:lvl7pPr lvl="6" algn="l">
              <a:lnSpc>
                <a:spcPct val="100000"/>
              </a:lnSpc>
              <a:spcBef>
                <a:spcPts val="0"/>
              </a:spcBef>
              <a:spcAft>
                <a:spcPts val="0"/>
              </a:spcAft>
              <a:buClr>
                <a:schemeClr val="dk1"/>
              </a:buClr>
              <a:buSzPts val="1400"/>
              <a:buFont typeface="Arimo"/>
              <a:buNone/>
              <a:defRPr>
                <a:latin typeface="Arimo"/>
                <a:ea typeface="Arimo"/>
                <a:cs typeface="Arimo"/>
                <a:sym typeface="Arimo"/>
              </a:defRPr>
            </a:lvl7pPr>
            <a:lvl8pPr lvl="7" algn="l">
              <a:lnSpc>
                <a:spcPct val="100000"/>
              </a:lnSpc>
              <a:spcBef>
                <a:spcPts val="0"/>
              </a:spcBef>
              <a:spcAft>
                <a:spcPts val="0"/>
              </a:spcAft>
              <a:buClr>
                <a:schemeClr val="dk1"/>
              </a:buClr>
              <a:buSzPts val="1400"/>
              <a:buFont typeface="Arimo"/>
              <a:buNone/>
              <a:defRPr>
                <a:latin typeface="Arimo"/>
                <a:ea typeface="Arimo"/>
                <a:cs typeface="Arimo"/>
                <a:sym typeface="Arimo"/>
              </a:defRPr>
            </a:lvl8pPr>
            <a:lvl9pPr lvl="8" algn="l">
              <a:lnSpc>
                <a:spcPct val="100000"/>
              </a:lnSpc>
              <a:spcBef>
                <a:spcPts val="0"/>
              </a:spcBef>
              <a:spcAft>
                <a:spcPts val="0"/>
              </a:spcAft>
              <a:buClr>
                <a:schemeClr val="dk1"/>
              </a:buClr>
              <a:buSzPts val="1400"/>
              <a:buFont typeface="Arimo"/>
              <a:buNone/>
              <a:defRPr>
                <a:latin typeface="Arimo"/>
                <a:ea typeface="Arimo"/>
                <a:cs typeface="Arimo"/>
                <a:sym typeface="Arimo"/>
              </a:defRPr>
            </a:lvl9pPr>
          </a:lstStyle>
          <a:p/>
        </p:txBody>
      </p:sp>
      <p:sp>
        <p:nvSpPr>
          <p:cNvPr id="117" name="Google Shape;117;p34"/>
          <p:cNvSpPr txBox="1"/>
          <p:nvPr>
            <p:ph idx="12" type="sldNum"/>
          </p:nvPr>
        </p:nvSpPr>
        <p:spPr>
          <a:xfrm>
            <a:off x="8208648" y="4749900"/>
            <a:ext cx="657900" cy="192000"/>
          </a:xfrm>
          <a:prstGeom prst="rect">
            <a:avLst/>
          </a:prstGeom>
          <a:noFill/>
          <a:ln>
            <a:noFill/>
          </a:ln>
        </p:spPr>
        <p:txBody>
          <a:bodyPr anchorCtr="0" anchor="ctr" bIns="91425" lIns="91425" spcFirstLastPara="1" rIns="0" wrap="square" tIns="91425">
            <a:noAutofit/>
          </a:bodyPr>
          <a:lstStyle>
            <a:lvl1pPr indent="0" lvl="0"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1pPr>
            <a:lvl2pPr indent="0" lvl="1"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2pPr>
            <a:lvl3pPr indent="0" lvl="2"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3pPr>
            <a:lvl4pPr indent="0" lvl="3"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4pPr>
            <a:lvl5pPr indent="0" lvl="4"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5pPr>
            <a:lvl6pPr indent="0" lvl="5"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6pPr>
            <a:lvl7pPr indent="0" lvl="6"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7pPr>
            <a:lvl8pPr indent="0" lvl="7"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8pPr>
            <a:lvl9pPr indent="0" lvl="8"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
              <a:t>‹#›</a:t>
            </a:fld>
            <a:endParaRPr/>
          </a:p>
        </p:txBody>
      </p:sp>
      <p:sp>
        <p:nvSpPr>
          <p:cNvPr id="118" name="Google Shape;118;p34"/>
          <p:cNvSpPr/>
          <p:nvPr>
            <p:ph idx="3" type="pic"/>
          </p:nvPr>
        </p:nvSpPr>
        <p:spPr>
          <a:xfrm>
            <a:off x="3766700" y="873150"/>
            <a:ext cx="1621800" cy="3549600"/>
          </a:xfrm>
          <a:prstGeom prst="roundRect">
            <a:avLst>
              <a:gd fmla="val 10482" name="adj"/>
            </a:avLst>
          </a:prstGeom>
          <a:noFill/>
          <a:ln>
            <a:noFill/>
          </a:ln>
        </p:spPr>
      </p:sp>
      <p:sp>
        <p:nvSpPr>
          <p:cNvPr id="119" name="Google Shape;119;p34"/>
          <p:cNvSpPr/>
          <p:nvPr>
            <p:ph idx="4" type="pic"/>
          </p:nvPr>
        </p:nvSpPr>
        <p:spPr>
          <a:xfrm>
            <a:off x="289100" y="1324475"/>
            <a:ext cx="1563300" cy="2531100"/>
          </a:xfrm>
          <a:prstGeom prst="roundRect">
            <a:avLst>
              <a:gd fmla="val 11947" name="adj"/>
            </a:avLst>
          </a:prstGeom>
          <a:noFill/>
          <a:ln>
            <a:noFill/>
          </a:ln>
        </p:spPr>
      </p:sp>
      <p:sp>
        <p:nvSpPr>
          <p:cNvPr id="120" name="Google Shape;120;p34"/>
          <p:cNvSpPr/>
          <p:nvPr>
            <p:ph idx="5" type="pic"/>
          </p:nvPr>
        </p:nvSpPr>
        <p:spPr>
          <a:xfrm>
            <a:off x="1969400" y="1142650"/>
            <a:ext cx="1563300" cy="2531100"/>
          </a:xfrm>
          <a:prstGeom prst="roundRect">
            <a:avLst>
              <a:gd fmla="val 11947" name="adj"/>
            </a:avLst>
          </a:prstGeom>
          <a:noFill/>
          <a:ln>
            <a:noFill/>
          </a:ln>
        </p:spPr>
      </p:sp>
      <p:sp>
        <p:nvSpPr>
          <p:cNvPr id="121" name="Google Shape;121;p34"/>
          <p:cNvSpPr/>
          <p:nvPr>
            <p:ph idx="6" type="pic"/>
          </p:nvPr>
        </p:nvSpPr>
        <p:spPr>
          <a:xfrm>
            <a:off x="5623125" y="1142650"/>
            <a:ext cx="1563300" cy="2531100"/>
          </a:xfrm>
          <a:prstGeom prst="roundRect">
            <a:avLst>
              <a:gd fmla="val 11947" name="adj"/>
            </a:avLst>
          </a:prstGeom>
          <a:noFill/>
          <a:ln>
            <a:noFill/>
          </a:ln>
        </p:spPr>
      </p:sp>
      <p:sp>
        <p:nvSpPr>
          <p:cNvPr id="122" name="Google Shape;122;p34"/>
          <p:cNvSpPr/>
          <p:nvPr>
            <p:ph idx="7" type="pic"/>
          </p:nvPr>
        </p:nvSpPr>
        <p:spPr>
          <a:xfrm>
            <a:off x="7304050" y="1324475"/>
            <a:ext cx="1563300" cy="2531100"/>
          </a:xfrm>
          <a:prstGeom prst="roundRect">
            <a:avLst>
              <a:gd fmla="val 11947" name="adj"/>
            </a:avLst>
          </a:prstGeom>
          <a:noFill/>
          <a:ln>
            <a:noFill/>
          </a:ln>
        </p:spPr>
      </p:sp>
      <p:sp>
        <p:nvSpPr>
          <p:cNvPr id="123" name="Google Shape;123;p34"/>
          <p:cNvSpPr txBox="1"/>
          <p:nvPr>
            <p:ph idx="8" type="subTitle"/>
          </p:nvPr>
        </p:nvSpPr>
        <p:spPr>
          <a:xfrm>
            <a:off x="378475" y="4261299"/>
            <a:ext cx="1563300" cy="2055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1200"/>
              <a:buNone/>
              <a:defRPr sz="1200">
                <a:latin typeface="Arimo"/>
                <a:ea typeface="Arimo"/>
                <a:cs typeface="Arimo"/>
                <a:sym typeface="Arimo"/>
              </a:defRPr>
            </a:lvl1pPr>
            <a:lvl2pPr lvl="1" algn="l">
              <a:lnSpc>
                <a:spcPct val="115000"/>
              </a:lnSpc>
              <a:spcBef>
                <a:spcPts val="0"/>
              </a:spcBef>
              <a:spcAft>
                <a:spcPts val="0"/>
              </a:spcAft>
              <a:buSzPts val="1200"/>
              <a:buNone/>
              <a:defRPr b="1" sz="1200">
                <a:latin typeface="Arimo"/>
                <a:ea typeface="Arimo"/>
                <a:cs typeface="Arimo"/>
                <a:sym typeface="Arimo"/>
              </a:defRPr>
            </a:lvl2pPr>
            <a:lvl3pPr lvl="2" algn="l">
              <a:lnSpc>
                <a:spcPct val="115000"/>
              </a:lnSpc>
              <a:spcBef>
                <a:spcPts val="0"/>
              </a:spcBef>
              <a:spcAft>
                <a:spcPts val="0"/>
              </a:spcAft>
              <a:buSzPts val="1200"/>
              <a:buNone/>
              <a:defRPr b="1" sz="1200">
                <a:latin typeface="Arimo"/>
                <a:ea typeface="Arimo"/>
                <a:cs typeface="Arimo"/>
                <a:sym typeface="Arimo"/>
              </a:defRPr>
            </a:lvl3pPr>
            <a:lvl4pPr lvl="3" algn="l">
              <a:lnSpc>
                <a:spcPct val="115000"/>
              </a:lnSpc>
              <a:spcBef>
                <a:spcPts val="0"/>
              </a:spcBef>
              <a:spcAft>
                <a:spcPts val="0"/>
              </a:spcAft>
              <a:buSzPts val="1200"/>
              <a:buNone/>
              <a:defRPr b="1" sz="1200">
                <a:latin typeface="Arimo"/>
                <a:ea typeface="Arimo"/>
                <a:cs typeface="Arimo"/>
                <a:sym typeface="Arimo"/>
              </a:defRPr>
            </a:lvl4pPr>
            <a:lvl5pPr lvl="4" algn="l">
              <a:lnSpc>
                <a:spcPct val="115000"/>
              </a:lnSpc>
              <a:spcBef>
                <a:spcPts val="0"/>
              </a:spcBef>
              <a:spcAft>
                <a:spcPts val="0"/>
              </a:spcAft>
              <a:buSzPts val="1200"/>
              <a:buNone/>
              <a:defRPr b="1" sz="1200">
                <a:latin typeface="Arimo"/>
                <a:ea typeface="Arimo"/>
                <a:cs typeface="Arimo"/>
                <a:sym typeface="Arimo"/>
              </a:defRPr>
            </a:lvl5pPr>
            <a:lvl6pPr lvl="5" algn="l">
              <a:lnSpc>
                <a:spcPct val="115000"/>
              </a:lnSpc>
              <a:spcBef>
                <a:spcPts val="0"/>
              </a:spcBef>
              <a:spcAft>
                <a:spcPts val="0"/>
              </a:spcAft>
              <a:buSzPts val="1200"/>
              <a:buNone/>
              <a:defRPr b="1" sz="1200">
                <a:latin typeface="Arimo"/>
                <a:ea typeface="Arimo"/>
                <a:cs typeface="Arimo"/>
                <a:sym typeface="Arimo"/>
              </a:defRPr>
            </a:lvl6pPr>
            <a:lvl7pPr lvl="6" algn="l">
              <a:lnSpc>
                <a:spcPct val="115000"/>
              </a:lnSpc>
              <a:spcBef>
                <a:spcPts val="0"/>
              </a:spcBef>
              <a:spcAft>
                <a:spcPts val="0"/>
              </a:spcAft>
              <a:buSzPts val="1200"/>
              <a:buNone/>
              <a:defRPr b="1" sz="1200">
                <a:latin typeface="Arimo"/>
                <a:ea typeface="Arimo"/>
                <a:cs typeface="Arimo"/>
                <a:sym typeface="Arimo"/>
              </a:defRPr>
            </a:lvl7pPr>
            <a:lvl8pPr lvl="7" algn="l">
              <a:lnSpc>
                <a:spcPct val="115000"/>
              </a:lnSpc>
              <a:spcBef>
                <a:spcPts val="0"/>
              </a:spcBef>
              <a:spcAft>
                <a:spcPts val="0"/>
              </a:spcAft>
              <a:buSzPts val="1200"/>
              <a:buNone/>
              <a:defRPr b="1" sz="1200">
                <a:latin typeface="Arimo"/>
                <a:ea typeface="Arimo"/>
                <a:cs typeface="Arimo"/>
                <a:sym typeface="Arimo"/>
              </a:defRPr>
            </a:lvl8pPr>
            <a:lvl9pPr lvl="8" algn="l">
              <a:lnSpc>
                <a:spcPct val="115000"/>
              </a:lnSpc>
              <a:spcBef>
                <a:spcPts val="0"/>
              </a:spcBef>
              <a:spcAft>
                <a:spcPts val="0"/>
              </a:spcAft>
              <a:buSzPts val="1200"/>
              <a:buNone/>
              <a:defRPr b="1" sz="1200">
                <a:latin typeface="Arimo"/>
                <a:ea typeface="Arimo"/>
                <a:cs typeface="Arimo"/>
                <a:sym typeface="Arimo"/>
              </a:defRPr>
            </a:lvl9pPr>
          </a:lstStyle>
          <a:p/>
        </p:txBody>
      </p:sp>
      <p:sp>
        <p:nvSpPr>
          <p:cNvPr id="124" name="Google Shape;124;p34"/>
          <p:cNvSpPr txBox="1"/>
          <p:nvPr>
            <p:ph idx="9" type="subTitle"/>
          </p:nvPr>
        </p:nvSpPr>
        <p:spPr>
          <a:xfrm>
            <a:off x="378476" y="4562900"/>
            <a:ext cx="1473900" cy="2943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1200"/>
              <a:buNone/>
              <a:defRPr sz="800">
                <a:latin typeface="Arimo"/>
                <a:ea typeface="Arimo"/>
                <a:cs typeface="Arimo"/>
                <a:sym typeface="Arimo"/>
              </a:defRPr>
            </a:lvl1pPr>
            <a:lvl2pPr lvl="1" algn="l">
              <a:lnSpc>
                <a:spcPct val="100000"/>
              </a:lnSpc>
              <a:spcBef>
                <a:spcPts val="0"/>
              </a:spcBef>
              <a:spcAft>
                <a:spcPts val="0"/>
              </a:spcAft>
              <a:buSzPts val="1200"/>
              <a:buNone/>
              <a:defRPr b="1" sz="800">
                <a:latin typeface="Arimo"/>
                <a:ea typeface="Arimo"/>
                <a:cs typeface="Arimo"/>
                <a:sym typeface="Arimo"/>
              </a:defRPr>
            </a:lvl2pPr>
            <a:lvl3pPr lvl="2" algn="l">
              <a:lnSpc>
                <a:spcPct val="100000"/>
              </a:lnSpc>
              <a:spcBef>
                <a:spcPts val="0"/>
              </a:spcBef>
              <a:spcAft>
                <a:spcPts val="0"/>
              </a:spcAft>
              <a:buSzPts val="1200"/>
              <a:buNone/>
              <a:defRPr b="1" sz="800">
                <a:latin typeface="Arimo"/>
                <a:ea typeface="Arimo"/>
                <a:cs typeface="Arimo"/>
                <a:sym typeface="Arimo"/>
              </a:defRPr>
            </a:lvl3pPr>
            <a:lvl4pPr lvl="3" algn="l">
              <a:lnSpc>
                <a:spcPct val="100000"/>
              </a:lnSpc>
              <a:spcBef>
                <a:spcPts val="0"/>
              </a:spcBef>
              <a:spcAft>
                <a:spcPts val="0"/>
              </a:spcAft>
              <a:buSzPts val="1200"/>
              <a:buNone/>
              <a:defRPr b="1" sz="800">
                <a:latin typeface="Arimo"/>
                <a:ea typeface="Arimo"/>
                <a:cs typeface="Arimo"/>
                <a:sym typeface="Arimo"/>
              </a:defRPr>
            </a:lvl4pPr>
            <a:lvl5pPr lvl="4" algn="l">
              <a:lnSpc>
                <a:spcPct val="100000"/>
              </a:lnSpc>
              <a:spcBef>
                <a:spcPts val="0"/>
              </a:spcBef>
              <a:spcAft>
                <a:spcPts val="0"/>
              </a:spcAft>
              <a:buSzPts val="1200"/>
              <a:buNone/>
              <a:defRPr b="1" sz="800">
                <a:latin typeface="Arimo"/>
                <a:ea typeface="Arimo"/>
                <a:cs typeface="Arimo"/>
                <a:sym typeface="Arimo"/>
              </a:defRPr>
            </a:lvl5pPr>
            <a:lvl6pPr lvl="5" algn="l">
              <a:lnSpc>
                <a:spcPct val="100000"/>
              </a:lnSpc>
              <a:spcBef>
                <a:spcPts val="0"/>
              </a:spcBef>
              <a:spcAft>
                <a:spcPts val="0"/>
              </a:spcAft>
              <a:buSzPts val="1200"/>
              <a:buNone/>
              <a:defRPr b="1" sz="800">
                <a:latin typeface="Arimo"/>
                <a:ea typeface="Arimo"/>
                <a:cs typeface="Arimo"/>
                <a:sym typeface="Arimo"/>
              </a:defRPr>
            </a:lvl6pPr>
            <a:lvl7pPr lvl="6" algn="l">
              <a:lnSpc>
                <a:spcPct val="100000"/>
              </a:lnSpc>
              <a:spcBef>
                <a:spcPts val="0"/>
              </a:spcBef>
              <a:spcAft>
                <a:spcPts val="0"/>
              </a:spcAft>
              <a:buSzPts val="1200"/>
              <a:buNone/>
              <a:defRPr b="1" sz="800">
                <a:latin typeface="Arimo"/>
                <a:ea typeface="Arimo"/>
                <a:cs typeface="Arimo"/>
                <a:sym typeface="Arimo"/>
              </a:defRPr>
            </a:lvl7pPr>
            <a:lvl8pPr lvl="7" algn="l">
              <a:lnSpc>
                <a:spcPct val="100000"/>
              </a:lnSpc>
              <a:spcBef>
                <a:spcPts val="0"/>
              </a:spcBef>
              <a:spcAft>
                <a:spcPts val="0"/>
              </a:spcAft>
              <a:buSzPts val="1200"/>
              <a:buNone/>
              <a:defRPr b="1" sz="800">
                <a:latin typeface="Arimo"/>
                <a:ea typeface="Arimo"/>
                <a:cs typeface="Arimo"/>
                <a:sym typeface="Arimo"/>
              </a:defRPr>
            </a:lvl8pPr>
            <a:lvl9pPr lvl="8" algn="l">
              <a:lnSpc>
                <a:spcPct val="100000"/>
              </a:lnSpc>
              <a:spcBef>
                <a:spcPts val="0"/>
              </a:spcBef>
              <a:spcAft>
                <a:spcPts val="0"/>
              </a:spcAft>
              <a:buSzPts val="1200"/>
              <a:buNone/>
              <a:defRPr b="1" sz="800">
                <a:latin typeface="Arimo"/>
                <a:ea typeface="Arimo"/>
                <a:cs typeface="Arimo"/>
                <a:sym typeface="Arimo"/>
              </a:defRPr>
            </a:lvl9pPr>
          </a:lstStyle>
          <a:p/>
        </p:txBody>
      </p:sp>
      <p:sp>
        <p:nvSpPr>
          <p:cNvPr id="125" name="Google Shape;125;p34"/>
          <p:cNvSpPr txBox="1"/>
          <p:nvPr>
            <p:ph idx="13" type="subTitle"/>
          </p:nvPr>
        </p:nvSpPr>
        <p:spPr>
          <a:xfrm>
            <a:off x="2057625" y="4074126"/>
            <a:ext cx="1563300" cy="2055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1200"/>
              <a:buNone/>
              <a:defRPr sz="1200">
                <a:latin typeface="Arimo"/>
                <a:ea typeface="Arimo"/>
                <a:cs typeface="Arimo"/>
                <a:sym typeface="Arimo"/>
              </a:defRPr>
            </a:lvl1pPr>
            <a:lvl2pPr lvl="1" algn="l">
              <a:lnSpc>
                <a:spcPct val="115000"/>
              </a:lnSpc>
              <a:spcBef>
                <a:spcPts val="0"/>
              </a:spcBef>
              <a:spcAft>
                <a:spcPts val="0"/>
              </a:spcAft>
              <a:buSzPts val="1200"/>
              <a:buNone/>
              <a:defRPr b="1" sz="1200">
                <a:latin typeface="Arimo"/>
                <a:ea typeface="Arimo"/>
                <a:cs typeface="Arimo"/>
                <a:sym typeface="Arimo"/>
              </a:defRPr>
            </a:lvl2pPr>
            <a:lvl3pPr lvl="2" algn="l">
              <a:lnSpc>
                <a:spcPct val="115000"/>
              </a:lnSpc>
              <a:spcBef>
                <a:spcPts val="0"/>
              </a:spcBef>
              <a:spcAft>
                <a:spcPts val="0"/>
              </a:spcAft>
              <a:buSzPts val="1200"/>
              <a:buNone/>
              <a:defRPr b="1" sz="1200">
                <a:latin typeface="Arimo"/>
                <a:ea typeface="Arimo"/>
                <a:cs typeface="Arimo"/>
                <a:sym typeface="Arimo"/>
              </a:defRPr>
            </a:lvl3pPr>
            <a:lvl4pPr lvl="3" algn="l">
              <a:lnSpc>
                <a:spcPct val="115000"/>
              </a:lnSpc>
              <a:spcBef>
                <a:spcPts val="0"/>
              </a:spcBef>
              <a:spcAft>
                <a:spcPts val="0"/>
              </a:spcAft>
              <a:buSzPts val="1200"/>
              <a:buNone/>
              <a:defRPr b="1" sz="1200">
                <a:latin typeface="Arimo"/>
                <a:ea typeface="Arimo"/>
                <a:cs typeface="Arimo"/>
                <a:sym typeface="Arimo"/>
              </a:defRPr>
            </a:lvl4pPr>
            <a:lvl5pPr lvl="4" algn="l">
              <a:lnSpc>
                <a:spcPct val="115000"/>
              </a:lnSpc>
              <a:spcBef>
                <a:spcPts val="0"/>
              </a:spcBef>
              <a:spcAft>
                <a:spcPts val="0"/>
              </a:spcAft>
              <a:buSzPts val="1200"/>
              <a:buNone/>
              <a:defRPr b="1" sz="1200">
                <a:latin typeface="Arimo"/>
                <a:ea typeface="Arimo"/>
                <a:cs typeface="Arimo"/>
                <a:sym typeface="Arimo"/>
              </a:defRPr>
            </a:lvl5pPr>
            <a:lvl6pPr lvl="5" algn="l">
              <a:lnSpc>
                <a:spcPct val="115000"/>
              </a:lnSpc>
              <a:spcBef>
                <a:spcPts val="0"/>
              </a:spcBef>
              <a:spcAft>
                <a:spcPts val="0"/>
              </a:spcAft>
              <a:buSzPts val="1200"/>
              <a:buNone/>
              <a:defRPr b="1" sz="1200">
                <a:latin typeface="Arimo"/>
                <a:ea typeface="Arimo"/>
                <a:cs typeface="Arimo"/>
                <a:sym typeface="Arimo"/>
              </a:defRPr>
            </a:lvl6pPr>
            <a:lvl7pPr lvl="6" algn="l">
              <a:lnSpc>
                <a:spcPct val="115000"/>
              </a:lnSpc>
              <a:spcBef>
                <a:spcPts val="0"/>
              </a:spcBef>
              <a:spcAft>
                <a:spcPts val="0"/>
              </a:spcAft>
              <a:buSzPts val="1200"/>
              <a:buNone/>
              <a:defRPr b="1" sz="1200">
                <a:latin typeface="Arimo"/>
                <a:ea typeface="Arimo"/>
                <a:cs typeface="Arimo"/>
                <a:sym typeface="Arimo"/>
              </a:defRPr>
            </a:lvl7pPr>
            <a:lvl8pPr lvl="7" algn="l">
              <a:lnSpc>
                <a:spcPct val="115000"/>
              </a:lnSpc>
              <a:spcBef>
                <a:spcPts val="0"/>
              </a:spcBef>
              <a:spcAft>
                <a:spcPts val="0"/>
              </a:spcAft>
              <a:buSzPts val="1200"/>
              <a:buNone/>
              <a:defRPr b="1" sz="1200">
                <a:latin typeface="Arimo"/>
                <a:ea typeface="Arimo"/>
                <a:cs typeface="Arimo"/>
                <a:sym typeface="Arimo"/>
              </a:defRPr>
            </a:lvl8pPr>
            <a:lvl9pPr lvl="8" algn="l">
              <a:lnSpc>
                <a:spcPct val="115000"/>
              </a:lnSpc>
              <a:spcBef>
                <a:spcPts val="0"/>
              </a:spcBef>
              <a:spcAft>
                <a:spcPts val="0"/>
              </a:spcAft>
              <a:buSzPts val="1200"/>
              <a:buNone/>
              <a:defRPr b="1" sz="1200">
                <a:latin typeface="Arimo"/>
                <a:ea typeface="Arimo"/>
                <a:cs typeface="Arimo"/>
                <a:sym typeface="Arimo"/>
              </a:defRPr>
            </a:lvl9pPr>
          </a:lstStyle>
          <a:p/>
        </p:txBody>
      </p:sp>
      <p:sp>
        <p:nvSpPr>
          <p:cNvPr id="126" name="Google Shape;126;p34"/>
          <p:cNvSpPr txBox="1"/>
          <p:nvPr>
            <p:ph idx="14" type="subTitle"/>
          </p:nvPr>
        </p:nvSpPr>
        <p:spPr>
          <a:xfrm>
            <a:off x="2057625" y="4375725"/>
            <a:ext cx="1473900" cy="2943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1200"/>
              <a:buNone/>
              <a:defRPr sz="800">
                <a:latin typeface="Arimo"/>
                <a:ea typeface="Arimo"/>
                <a:cs typeface="Arimo"/>
                <a:sym typeface="Arimo"/>
              </a:defRPr>
            </a:lvl1pPr>
            <a:lvl2pPr lvl="1" algn="l">
              <a:lnSpc>
                <a:spcPct val="100000"/>
              </a:lnSpc>
              <a:spcBef>
                <a:spcPts val="0"/>
              </a:spcBef>
              <a:spcAft>
                <a:spcPts val="0"/>
              </a:spcAft>
              <a:buSzPts val="1200"/>
              <a:buNone/>
              <a:defRPr b="1" sz="800">
                <a:latin typeface="Arimo"/>
                <a:ea typeface="Arimo"/>
                <a:cs typeface="Arimo"/>
                <a:sym typeface="Arimo"/>
              </a:defRPr>
            </a:lvl2pPr>
            <a:lvl3pPr lvl="2" algn="l">
              <a:lnSpc>
                <a:spcPct val="100000"/>
              </a:lnSpc>
              <a:spcBef>
                <a:spcPts val="0"/>
              </a:spcBef>
              <a:spcAft>
                <a:spcPts val="0"/>
              </a:spcAft>
              <a:buSzPts val="1200"/>
              <a:buNone/>
              <a:defRPr b="1" sz="800">
                <a:latin typeface="Arimo"/>
                <a:ea typeface="Arimo"/>
                <a:cs typeface="Arimo"/>
                <a:sym typeface="Arimo"/>
              </a:defRPr>
            </a:lvl3pPr>
            <a:lvl4pPr lvl="3" algn="l">
              <a:lnSpc>
                <a:spcPct val="100000"/>
              </a:lnSpc>
              <a:spcBef>
                <a:spcPts val="0"/>
              </a:spcBef>
              <a:spcAft>
                <a:spcPts val="0"/>
              </a:spcAft>
              <a:buSzPts val="1200"/>
              <a:buNone/>
              <a:defRPr b="1" sz="800">
                <a:latin typeface="Arimo"/>
                <a:ea typeface="Arimo"/>
                <a:cs typeface="Arimo"/>
                <a:sym typeface="Arimo"/>
              </a:defRPr>
            </a:lvl4pPr>
            <a:lvl5pPr lvl="4" algn="l">
              <a:lnSpc>
                <a:spcPct val="100000"/>
              </a:lnSpc>
              <a:spcBef>
                <a:spcPts val="0"/>
              </a:spcBef>
              <a:spcAft>
                <a:spcPts val="0"/>
              </a:spcAft>
              <a:buSzPts val="1200"/>
              <a:buNone/>
              <a:defRPr b="1" sz="800">
                <a:latin typeface="Arimo"/>
                <a:ea typeface="Arimo"/>
                <a:cs typeface="Arimo"/>
                <a:sym typeface="Arimo"/>
              </a:defRPr>
            </a:lvl5pPr>
            <a:lvl6pPr lvl="5" algn="l">
              <a:lnSpc>
                <a:spcPct val="100000"/>
              </a:lnSpc>
              <a:spcBef>
                <a:spcPts val="0"/>
              </a:spcBef>
              <a:spcAft>
                <a:spcPts val="0"/>
              </a:spcAft>
              <a:buSzPts val="1200"/>
              <a:buNone/>
              <a:defRPr b="1" sz="800">
                <a:latin typeface="Arimo"/>
                <a:ea typeface="Arimo"/>
                <a:cs typeface="Arimo"/>
                <a:sym typeface="Arimo"/>
              </a:defRPr>
            </a:lvl6pPr>
            <a:lvl7pPr lvl="6" algn="l">
              <a:lnSpc>
                <a:spcPct val="100000"/>
              </a:lnSpc>
              <a:spcBef>
                <a:spcPts val="0"/>
              </a:spcBef>
              <a:spcAft>
                <a:spcPts val="0"/>
              </a:spcAft>
              <a:buSzPts val="1200"/>
              <a:buNone/>
              <a:defRPr b="1" sz="800">
                <a:latin typeface="Arimo"/>
                <a:ea typeface="Arimo"/>
                <a:cs typeface="Arimo"/>
                <a:sym typeface="Arimo"/>
              </a:defRPr>
            </a:lvl7pPr>
            <a:lvl8pPr lvl="7" algn="l">
              <a:lnSpc>
                <a:spcPct val="100000"/>
              </a:lnSpc>
              <a:spcBef>
                <a:spcPts val="0"/>
              </a:spcBef>
              <a:spcAft>
                <a:spcPts val="0"/>
              </a:spcAft>
              <a:buSzPts val="1200"/>
              <a:buNone/>
              <a:defRPr b="1" sz="800">
                <a:latin typeface="Arimo"/>
                <a:ea typeface="Arimo"/>
                <a:cs typeface="Arimo"/>
                <a:sym typeface="Arimo"/>
              </a:defRPr>
            </a:lvl8pPr>
            <a:lvl9pPr lvl="8" algn="l">
              <a:lnSpc>
                <a:spcPct val="100000"/>
              </a:lnSpc>
              <a:spcBef>
                <a:spcPts val="0"/>
              </a:spcBef>
              <a:spcAft>
                <a:spcPts val="0"/>
              </a:spcAft>
              <a:buSzPts val="1200"/>
              <a:buNone/>
              <a:defRPr b="1" sz="800">
                <a:latin typeface="Arimo"/>
                <a:ea typeface="Arimo"/>
                <a:cs typeface="Arimo"/>
                <a:sym typeface="Arimo"/>
              </a:defRPr>
            </a:lvl9pPr>
          </a:lstStyle>
          <a:p/>
        </p:txBody>
      </p:sp>
      <p:sp>
        <p:nvSpPr>
          <p:cNvPr id="127" name="Google Shape;127;p34"/>
          <p:cNvSpPr txBox="1"/>
          <p:nvPr>
            <p:ph idx="15" type="subTitle"/>
          </p:nvPr>
        </p:nvSpPr>
        <p:spPr>
          <a:xfrm>
            <a:off x="5712200" y="4074126"/>
            <a:ext cx="1563300" cy="1920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1200"/>
              <a:buNone/>
              <a:defRPr sz="1200">
                <a:latin typeface="Arimo"/>
                <a:ea typeface="Arimo"/>
                <a:cs typeface="Arimo"/>
                <a:sym typeface="Arimo"/>
              </a:defRPr>
            </a:lvl1pPr>
            <a:lvl2pPr lvl="1" algn="l">
              <a:lnSpc>
                <a:spcPct val="115000"/>
              </a:lnSpc>
              <a:spcBef>
                <a:spcPts val="0"/>
              </a:spcBef>
              <a:spcAft>
                <a:spcPts val="0"/>
              </a:spcAft>
              <a:buSzPts val="1200"/>
              <a:buNone/>
              <a:defRPr b="1" sz="1200">
                <a:latin typeface="Arimo"/>
                <a:ea typeface="Arimo"/>
                <a:cs typeface="Arimo"/>
                <a:sym typeface="Arimo"/>
              </a:defRPr>
            </a:lvl2pPr>
            <a:lvl3pPr lvl="2" algn="l">
              <a:lnSpc>
                <a:spcPct val="115000"/>
              </a:lnSpc>
              <a:spcBef>
                <a:spcPts val="0"/>
              </a:spcBef>
              <a:spcAft>
                <a:spcPts val="0"/>
              </a:spcAft>
              <a:buSzPts val="1200"/>
              <a:buNone/>
              <a:defRPr b="1" sz="1200">
                <a:latin typeface="Arimo"/>
                <a:ea typeface="Arimo"/>
                <a:cs typeface="Arimo"/>
                <a:sym typeface="Arimo"/>
              </a:defRPr>
            </a:lvl3pPr>
            <a:lvl4pPr lvl="3" algn="l">
              <a:lnSpc>
                <a:spcPct val="115000"/>
              </a:lnSpc>
              <a:spcBef>
                <a:spcPts val="0"/>
              </a:spcBef>
              <a:spcAft>
                <a:spcPts val="0"/>
              </a:spcAft>
              <a:buSzPts val="1200"/>
              <a:buNone/>
              <a:defRPr b="1" sz="1200">
                <a:latin typeface="Arimo"/>
                <a:ea typeface="Arimo"/>
                <a:cs typeface="Arimo"/>
                <a:sym typeface="Arimo"/>
              </a:defRPr>
            </a:lvl4pPr>
            <a:lvl5pPr lvl="4" algn="l">
              <a:lnSpc>
                <a:spcPct val="115000"/>
              </a:lnSpc>
              <a:spcBef>
                <a:spcPts val="0"/>
              </a:spcBef>
              <a:spcAft>
                <a:spcPts val="0"/>
              </a:spcAft>
              <a:buSzPts val="1200"/>
              <a:buNone/>
              <a:defRPr b="1" sz="1200">
                <a:latin typeface="Arimo"/>
                <a:ea typeface="Arimo"/>
                <a:cs typeface="Arimo"/>
                <a:sym typeface="Arimo"/>
              </a:defRPr>
            </a:lvl5pPr>
            <a:lvl6pPr lvl="5" algn="l">
              <a:lnSpc>
                <a:spcPct val="115000"/>
              </a:lnSpc>
              <a:spcBef>
                <a:spcPts val="0"/>
              </a:spcBef>
              <a:spcAft>
                <a:spcPts val="0"/>
              </a:spcAft>
              <a:buSzPts val="1200"/>
              <a:buNone/>
              <a:defRPr b="1" sz="1200">
                <a:latin typeface="Arimo"/>
                <a:ea typeface="Arimo"/>
                <a:cs typeface="Arimo"/>
                <a:sym typeface="Arimo"/>
              </a:defRPr>
            </a:lvl6pPr>
            <a:lvl7pPr lvl="6" algn="l">
              <a:lnSpc>
                <a:spcPct val="115000"/>
              </a:lnSpc>
              <a:spcBef>
                <a:spcPts val="0"/>
              </a:spcBef>
              <a:spcAft>
                <a:spcPts val="0"/>
              </a:spcAft>
              <a:buSzPts val="1200"/>
              <a:buNone/>
              <a:defRPr b="1" sz="1200">
                <a:latin typeface="Arimo"/>
                <a:ea typeface="Arimo"/>
                <a:cs typeface="Arimo"/>
                <a:sym typeface="Arimo"/>
              </a:defRPr>
            </a:lvl7pPr>
            <a:lvl8pPr lvl="7" algn="l">
              <a:lnSpc>
                <a:spcPct val="115000"/>
              </a:lnSpc>
              <a:spcBef>
                <a:spcPts val="0"/>
              </a:spcBef>
              <a:spcAft>
                <a:spcPts val="0"/>
              </a:spcAft>
              <a:buSzPts val="1200"/>
              <a:buNone/>
              <a:defRPr b="1" sz="1200">
                <a:latin typeface="Arimo"/>
                <a:ea typeface="Arimo"/>
                <a:cs typeface="Arimo"/>
                <a:sym typeface="Arimo"/>
              </a:defRPr>
            </a:lvl8pPr>
            <a:lvl9pPr lvl="8" algn="l">
              <a:lnSpc>
                <a:spcPct val="115000"/>
              </a:lnSpc>
              <a:spcBef>
                <a:spcPts val="0"/>
              </a:spcBef>
              <a:spcAft>
                <a:spcPts val="0"/>
              </a:spcAft>
              <a:buSzPts val="1200"/>
              <a:buNone/>
              <a:defRPr b="1" sz="1200">
                <a:latin typeface="Arimo"/>
                <a:ea typeface="Arimo"/>
                <a:cs typeface="Arimo"/>
                <a:sym typeface="Arimo"/>
              </a:defRPr>
            </a:lvl9pPr>
          </a:lstStyle>
          <a:p/>
        </p:txBody>
      </p:sp>
      <p:sp>
        <p:nvSpPr>
          <p:cNvPr id="128" name="Google Shape;128;p34"/>
          <p:cNvSpPr txBox="1"/>
          <p:nvPr>
            <p:ph idx="16" type="subTitle"/>
          </p:nvPr>
        </p:nvSpPr>
        <p:spPr>
          <a:xfrm>
            <a:off x="5712200" y="4375725"/>
            <a:ext cx="1473900" cy="2943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1200"/>
              <a:buNone/>
              <a:defRPr sz="800">
                <a:latin typeface="Arimo"/>
                <a:ea typeface="Arimo"/>
                <a:cs typeface="Arimo"/>
                <a:sym typeface="Arimo"/>
              </a:defRPr>
            </a:lvl1pPr>
            <a:lvl2pPr lvl="1" algn="l">
              <a:lnSpc>
                <a:spcPct val="100000"/>
              </a:lnSpc>
              <a:spcBef>
                <a:spcPts val="0"/>
              </a:spcBef>
              <a:spcAft>
                <a:spcPts val="0"/>
              </a:spcAft>
              <a:buSzPts val="1200"/>
              <a:buNone/>
              <a:defRPr b="1" sz="800">
                <a:latin typeface="Arimo"/>
                <a:ea typeface="Arimo"/>
                <a:cs typeface="Arimo"/>
                <a:sym typeface="Arimo"/>
              </a:defRPr>
            </a:lvl2pPr>
            <a:lvl3pPr lvl="2" algn="l">
              <a:lnSpc>
                <a:spcPct val="100000"/>
              </a:lnSpc>
              <a:spcBef>
                <a:spcPts val="0"/>
              </a:spcBef>
              <a:spcAft>
                <a:spcPts val="0"/>
              </a:spcAft>
              <a:buSzPts val="1200"/>
              <a:buNone/>
              <a:defRPr b="1" sz="800">
                <a:latin typeface="Arimo"/>
                <a:ea typeface="Arimo"/>
                <a:cs typeface="Arimo"/>
                <a:sym typeface="Arimo"/>
              </a:defRPr>
            </a:lvl3pPr>
            <a:lvl4pPr lvl="3" algn="l">
              <a:lnSpc>
                <a:spcPct val="100000"/>
              </a:lnSpc>
              <a:spcBef>
                <a:spcPts val="0"/>
              </a:spcBef>
              <a:spcAft>
                <a:spcPts val="0"/>
              </a:spcAft>
              <a:buSzPts val="1200"/>
              <a:buNone/>
              <a:defRPr b="1" sz="800">
                <a:latin typeface="Arimo"/>
                <a:ea typeface="Arimo"/>
                <a:cs typeface="Arimo"/>
                <a:sym typeface="Arimo"/>
              </a:defRPr>
            </a:lvl4pPr>
            <a:lvl5pPr lvl="4" algn="l">
              <a:lnSpc>
                <a:spcPct val="100000"/>
              </a:lnSpc>
              <a:spcBef>
                <a:spcPts val="0"/>
              </a:spcBef>
              <a:spcAft>
                <a:spcPts val="0"/>
              </a:spcAft>
              <a:buSzPts val="1200"/>
              <a:buNone/>
              <a:defRPr b="1" sz="800">
                <a:latin typeface="Arimo"/>
                <a:ea typeface="Arimo"/>
                <a:cs typeface="Arimo"/>
                <a:sym typeface="Arimo"/>
              </a:defRPr>
            </a:lvl5pPr>
            <a:lvl6pPr lvl="5" algn="l">
              <a:lnSpc>
                <a:spcPct val="100000"/>
              </a:lnSpc>
              <a:spcBef>
                <a:spcPts val="0"/>
              </a:spcBef>
              <a:spcAft>
                <a:spcPts val="0"/>
              </a:spcAft>
              <a:buSzPts val="1200"/>
              <a:buNone/>
              <a:defRPr b="1" sz="800">
                <a:latin typeface="Arimo"/>
                <a:ea typeface="Arimo"/>
                <a:cs typeface="Arimo"/>
                <a:sym typeface="Arimo"/>
              </a:defRPr>
            </a:lvl6pPr>
            <a:lvl7pPr lvl="6" algn="l">
              <a:lnSpc>
                <a:spcPct val="100000"/>
              </a:lnSpc>
              <a:spcBef>
                <a:spcPts val="0"/>
              </a:spcBef>
              <a:spcAft>
                <a:spcPts val="0"/>
              </a:spcAft>
              <a:buSzPts val="1200"/>
              <a:buNone/>
              <a:defRPr b="1" sz="800">
                <a:latin typeface="Arimo"/>
                <a:ea typeface="Arimo"/>
                <a:cs typeface="Arimo"/>
                <a:sym typeface="Arimo"/>
              </a:defRPr>
            </a:lvl7pPr>
            <a:lvl8pPr lvl="7" algn="l">
              <a:lnSpc>
                <a:spcPct val="100000"/>
              </a:lnSpc>
              <a:spcBef>
                <a:spcPts val="0"/>
              </a:spcBef>
              <a:spcAft>
                <a:spcPts val="0"/>
              </a:spcAft>
              <a:buSzPts val="1200"/>
              <a:buNone/>
              <a:defRPr b="1" sz="800">
                <a:latin typeface="Arimo"/>
                <a:ea typeface="Arimo"/>
                <a:cs typeface="Arimo"/>
                <a:sym typeface="Arimo"/>
              </a:defRPr>
            </a:lvl8pPr>
            <a:lvl9pPr lvl="8" algn="l">
              <a:lnSpc>
                <a:spcPct val="100000"/>
              </a:lnSpc>
              <a:spcBef>
                <a:spcPts val="0"/>
              </a:spcBef>
              <a:spcAft>
                <a:spcPts val="0"/>
              </a:spcAft>
              <a:buSzPts val="1200"/>
              <a:buNone/>
              <a:defRPr b="1" sz="800">
                <a:latin typeface="Arimo"/>
                <a:ea typeface="Arimo"/>
                <a:cs typeface="Arimo"/>
                <a:sym typeface="Arimo"/>
              </a:defRPr>
            </a:lvl9pPr>
          </a:lstStyle>
          <a:p/>
        </p:txBody>
      </p:sp>
      <p:sp>
        <p:nvSpPr>
          <p:cNvPr id="129" name="Google Shape;129;p34"/>
          <p:cNvSpPr txBox="1"/>
          <p:nvPr>
            <p:ph idx="17" type="subTitle"/>
          </p:nvPr>
        </p:nvSpPr>
        <p:spPr>
          <a:xfrm>
            <a:off x="7395575" y="4261301"/>
            <a:ext cx="1563300" cy="1920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1200"/>
              <a:buNone/>
              <a:defRPr sz="1200">
                <a:latin typeface="Arimo"/>
                <a:ea typeface="Arimo"/>
                <a:cs typeface="Arimo"/>
                <a:sym typeface="Arimo"/>
              </a:defRPr>
            </a:lvl1pPr>
            <a:lvl2pPr lvl="1" algn="l">
              <a:lnSpc>
                <a:spcPct val="115000"/>
              </a:lnSpc>
              <a:spcBef>
                <a:spcPts val="0"/>
              </a:spcBef>
              <a:spcAft>
                <a:spcPts val="0"/>
              </a:spcAft>
              <a:buSzPts val="1200"/>
              <a:buNone/>
              <a:defRPr b="1" sz="1200">
                <a:latin typeface="Arimo"/>
                <a:ea typeface="Arimo"/>
                <a:cs typeface="Arimo"/>
                <a:sym typeface="Arimo"/>
              </a:defRPr>
            </a:lvl2pPr>
            <a:lvl3pPr lvl="2" algn="l">
              <a:lnSpc>
                <a:spcPct val="115000"/>
              </a:lnSpc>
              <a:spcBef>
                <a:spcPts val="0"/>
              </a:spcBef>
              <a:spcAft>
                <a:spcPts val="0"/>
              </a:spcAft>
              <a:buSzPts val="1200"/>
              <a:buNone/>
              <a:defRPr b="1" sz="1200">
                <a:latin typeface="Arimo"/>
                <a:ea typeface="Arimo"/>
                <a:cs typeface="Arimo"/>
                <a:sym typeface="Arimo"/>
              </a:defRPr>
            </a:lvl3pPr>
            <a:lvl4pPr lvl="3" algn="l">
              <a:lnSpc>
                <a:spcPct val="115000"/>
              </a:lnSpc>
              <a:spcBef>
                <a:spcPts val="0"/>
              </a:spcBef>
              <a:spcAft>
                <a:spcPts val="0"/>
              </a:spcAft>
              <a:buSzPts val="1200"/>
              <a:buNone/>
              <a:defRPr b="1" sz="1200">
                <a:latin typeface="Arimo"/>
                <a:ea typeface="Arimo"/>
                <a:cs typeface="Arimo"/>
                <a:sym typeface="Arimo"/>
              </a:defRPr>
            </a:lvl4pPr>
            <a:lvl5pPr lvl="4" algn="l">
              <a:lnSpc>
                <a:spcPct val="115000"/>
              </a:lnSpc>
              <a:spcBef>
                <a:spcPts val="0"/>
              </a:spcBef>
              <a:spcAft>
                <a:spcPts val="0"/>
              </a:spcAft>
              <a:buSzPts val="1200"/>
              <a:buNone/>
              <a:defRPr b="1" sz="1200">
                <a:latin typeface="Arimo"/>
                <a:ea typeface="Arimo"/>
                <a:cs typeface="Arimo"/>
                <a:sym typeface="Arimo"/>
              </a:defRPr>
            </a:lvl5pPr>
            <a:lvl6pPr lvl="5" algn="l">
              <a:lnSpc>
                <a:spcPct val="115000"/>
              </a:lnSpc>
              <a:spcBef>
                <a:spcPts val="0"/>
              </a:spcBef>
              <a:spcAft>
                <a:spcPts val="0"/>
              </a:spcAft>
              <a:buSzPts val="1200"/>
              <a:buNone/>
              <a:defRPr b="1" sz="1200">
                <a:latin typeface="Arimo"/>
                <a:ea typeface="Arimo"/>
                <a:cs typeface="Arimo"/>
                <a:sym typeface="Arimo"/>
              </a:defRPr>
            </a:lvl6pPr>
            <a:lvl7pPr lvl="6" algn="l">
              <a:lnSpc>
                <a:spcPct val="115000"/>
              </a:lnSpc>
              <a:spcBef>
                <a:spcPts val="0"/>
              </a:spcBef>
              <a:spcAft>
                <a:spcPts val="0"/>
              </a:spcAft>
              <a:buSzPts val="1200"/>
              <a:buNone/>
              <a:defRPr b="1" sz="1200">
                <a:latin typeface="Arimo"/>
                <a:ea typeface="Arimo"/>
                <a:cs typeface="Arimo"/>
                <a:sym typeface="Arimo"/>
              </a:defRPr>
            </a:lvl7pPr>
            <a:lvl8pPr lvl="7" algn="l">
              <a:lnSpc>
                <a:spcPct val="115000"/>
              </a:lnSpc>
              <a:spcBef>
                <a:spcPts val="0"/>
              </a:spcBef>
              <a:spcAft>
                <a:spcPts val="0"/>
              </a:spcAft>
              <a:buSzPts val="1200"/>
              <a:buNone/>
              <a:defRPr b="1" sz="1200">
                <a:latin typeface="Arimo"/>
                <a:ea typeface="Arimo"/>
                <a:cs typeface="Arimo"/>
                <a:sym typeface="Arimo"/>
              </a:defRPr>
            </a:lvl8pPr>
            <a:lvl9pPr lvl="8" algn="l">
              <a:lnSpc>
                <a:spcPct val="115000"/>
              </a:lnSpc>
              <a:spcBef>
                <a:spcPts val="0"/>
              </a:spcBef>
              <a:spcAft>
                <a:spcPts val="0"/>
              </a:spcAft>
              <a:buSzPts val="1200"/>
              <a:buNone/>
              <a:defRPr b="1" sz="1200">
                <a:latin typeface="Arimo"/>
                <a:ea typeface="Arimo"/>
                <a:cs typeface="Arimo"/>
                <a:sym typeface="Arimo"/>
              </a:defRPr>
            </a:lvl9pPr>
          </a:lstStyle>
          <a:p/>
        </p:txBody>
      </p:sp>
      <p:sp>
        <p:nvSpPr>
          <p:cNvPr id="130" name="Google Shape;130;p34"/>
          <p:cNvSpPr txBox="1"/>
          <p:nvPr>
            <p:ph idx="18" type="subTitle"/>
          </p:nvPr>
        </p:nvSpPr>
        <p:spPr>
          <a:xfrm>
            <a:off x="7395575" y="4562900"/>
            <a:ext cx="1504200" cy="2943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1200"/>
              <a:buNone/>
              <a:defRPr sz="800">
                <a:latin typeface="Arimo"/>
                <a:ea typeface="Arimo"/>
                <a:cs typeface="Arimo"/>
                <a:sym typeface="Arimo"/>
              </a:defRPr>
            </a:lvl1pPr>
            <a:lvl2pPr lvl="1" algn="l">
              <a:lnSpc>
                <a:spcPct val="100000"/>
              </a:lnSpc>
              <a:spcBef>
                <a:spcPts val="0"/>
              </a:spcBef>
              <a:spcAft>
                <a:spcPts val="0"/>
              </a:spcAft>
              <a:buSzPts val="1200"/>
              <a:buNone/>
              <a:defRPr b="1" sz="800">
                <a:latin typeface="Arimo"/>
                <a:ea typeface="Arimo"/>
                <a:cs typeface="Arimo"/>
                <a:sym typeface="Arimo"/>
              </a:defRPr>
            </a:lvl2pPr>
            <a:lvl3pPr lvl="2" algn="l">
              <a:lnSpc>
                <a:spcPct val="100000"/>
              </a:lnSpc>
              <a:spcBef>
                <a:spcPts val="0"/>
              </a:spcBef>
              <a:spcAft>
                <a:spcPts val="0"/>
              </a:spcAft>
              <a:buSzPts val="1200"/>
              <a:buNone/>
              <a:defRPr b="1" sz="800">
                <a:latin typeface="Arimo"/>
                <a:ea typeface="Arimo"/>
                <a:cs typeface="Arimo"/>
                <a:sym typeface="Arimo"/>
              </a:defRPr>
            </a:lvl3pPr>
            <a:lvl4pPr lvl="3" algn="l">
              <a:lnSpc>
                <a:spcPct val="100000"/>
              </a:lnSpc>
              <a:spcBef>
                <a:spcPts val="0"/>
              </a:spcBef>
              <a:spcAft>
                <a:spcPts val="0"/>
              </a:spcAft>
              <a:buSzPts val="1200"/>
              <a:buNone/>
              <a:defRPr b="1" sz="800">
                <a:latin typeface="Arimo"/>
                <a:ea typeface="Arimo"/>
                <a:cs typeface="Arimo"/>
                <a:sym typeface="Arimo"/>
              </a:defRPr>
            </a:lvl4pPr>
            <a:lvl5pPr lvl="4" algn="l">
              <a:lnSpc>
                <a:spcPct val="100000"/>
              </a:lnSpc>
              <a:spcBef>
                <a:spcPts val="0"/>
              </a:spcBef>
              <a:spcAft>
                <a:spcPts val="0"/>
              </a:spcAft>
              <a:buSzPts val="1200"/>
              <a:buNone/>
              <a:defRPr b="1" sz="800">
                <a:latin typeface="Arimo"/>
                <a:ea typeface="Arimo"/>
                <a:cs typeface="Arimo"/>
                <a:sym typeface="Arimo"/>
              </a:defRPr>
            </a:lvl5pPr>
            <a:lvl6pPr lvl="5" algn="l">
              <a:lnSpc>
                <a:spcPct val="100000"/>
              </a:lnSpc>
              <a:spcBef>
                <a:spcPts val="0"/>
              </a:spcBef>
              <a:spcAft>
                <a:spcPts val="0"/>
              </a:spcAft>
              <a:buSzPts val="1200"/>
              <a:buNone/>
              <a:defRPr b="1" sz="800">
                <a:latin typeface="Arimo"/>
                <a:ea typeface="Arimo"/>
                <a:cs typeface="Arimo"/>
                <a:sym typeface="Arimo"/>
              </a:defRPr>
            </a:lvl6pPr>
            <a:lvl7pPr lvl="6" algn="l">
              <a:lnSpc>
                <a:spcPct val="100000"/>
              </a:lnSpc>
              <a:spcBef>
                <a:spcPts val="0"/>
              </a:spcBef>
              <a:spcAft>
                <a:spcPts val="0"/>
              </a:spcAft>
              <a:buSzPts val="1200"/>
              <a:buNone/>
              <a:defRPr b="1" sz="800">
                <a:latin typeface="Arimo"/>
                <a:ea typeface="Arimo"/>
                <a:cs typeface="Arimo"/>
                <a:sym typeface="Arimo"/>
              </a:defRPr>
            </a:lvl7pPr>
            <a:lvl8pPr lvl="7" algn="l">
              <a:lnSpc>
                <a:spcPct val="100000"/>
              </a:lnSpc>
              <a:spcBef>
                <a:spcPts val="0"/>
              </a:spcBef>
              <a:spcAft>
                <a:spcPts val="0"/>
              </a:spcAft>
              <a:buSzPts val="1200"/>
              <a:buNone/>
              <a:defRPr b="1" sz="800">
                <a:latin typeface="Arimo"/>
                <a:ea typeface="Arimo"/>
                <a:cs typeface="Arimo"/>
                <a:sym typeface="Arimo"/>
              </a:defRPr>
            </a:lvl8pPr>
            <a:lvl9pPr lvl="8" algn="l">
              <a:lnSpc>
                <a:spcPct val="100000"/>
              </a:lnSpc>
              <a:spcBef>
                <a:spcPts val="0"/>
              </a:spcBef>
              <a:spcAft>
                <a:spcPts val="0"/>
              </a:spcAft>
              <a:buSzPts val="1200"/>
              <a:buNone/>
              <a:defRPr b="1" sz="800">
                <a:latin typeface="Arimo"/>
                <a:ea typeface="Arimo"/>
                <a:cs typeface="Arimo"/>
                <a:sym typeface="Arimo"/>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main point">
  <p:cSld name="BLANK_1_1_1_1_1_1">
    <p:bg>
      <p:bgPr>
        <a:solidFill>
          <a:schemeClr val="accent5"/>
        </a:solidFill>
      </p:bgPr>
    </p:bg>
    <p:spTree>
      <p:nvGrpSpPr>
        <p:cNvPr id="131" name="Shape 131"/>
        <p:cNvGrpSpPr/>
        <p:nvPr/>
      </p:nvGrpSpPr>
      <p:grpSpPr>
        <a:xfrm>
          <a:off x="0" y="0"/>
          <a:ext cx="0" cy="0"/>
          <a:chOff x="0" y="0"/>
          <a:chExt cx="0" cy="0"/>
        </a:xfrm>
      </p:grpSpPr>
      <p:pic>
        <p:nvPicPr>
          <p:cNvPr id="132" name="Google Shape;132;p35"/>
          <p:cNvPicPr preferRelativeResize="0"/>
          <p:nvPr/>
        </p:nvPicPr>
        <p:blipFill rotWithShape="1">
          <a:blip r:embed="rId2">
            <a:alphaModFix amt="10000"/>
          </a:blip>
          <a:srcRect b="720" l="1068" r="19" t="591"/>
          <a:stretch/>
        </p:blipFill>
        <p:spPr>
          <a:xfrm>
            <a:off x="277425" y="277650"/>
            <a:ext cx="8588100" cy="4582500"/>
          </a:xfrm>
          <a:prstGeom prst="roundRect">
            <a:avLst>
              <a:gd fmla="val 13460" name="adj"/>
            </a:avLst>
          </a:prstGeom>
          <a:noFill/>
          <a:ln>
            <a:noFill/>
          </a:ln>
        </p:spPr>
      </p:pic>
      <p:sp>
        <p:nvSpPr>
          <p:cNvPr id="133" name="Google Shape;133;p35"/>
          <p:cNvSpPr txBox="1"/>
          <p:nvPr>
            <p:ph type="title"/>
          </p:nvPr>
        </p:nvSpPr>
        <p:spPr>
          <a:xfrm>
            <a:off x="625375" y="2731850"/>
            <a:ext cx="4034400" cy="17469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SzPts val="4000"/>
              <a:buNone/>
              <a:defRPr sz="4000"/>
            </a:lvl1pPr>
            <a:lvl2pPr lvl="1" algn="ctr">
              <a:lnSpc>
                <a:spcPct val="115000"/>
              </a:lnSpc>
              <a:spcBef>
                <a:spcPts val="0"/>
              </a:spcBef>
              <a:spcAft>
                <a:spcPts val="0"/>
              </a:spcAft>
              <a:buSzPts val="3600"/>
              <a:buNone/>
              <a:defRPr>
                <a:latin typeface="Arimo Medium"/>
                <a:ea typeface="Arimo Medium"/>
                <a:cs typeface="Arimo Medium"/>
                <a:sym typeface="Arimo Medium"/>
              </a:defRPr>
            </a:lvl2pPr>
            <a:lvl3pPr lvl="2" algn="ctr">
              <a:lnSpc>
                <a:spcPct val="115000"/>
              </a:lnSpc>
              <a:spcBef>
                <a:spcPts val="0"/>
              </a:spcBef>
              <a:spcAft>
                <a:spcPts val="0"/>
              </a:spcAft>
              <a:buSzPts val="3600"/>
              <a:buNone/>
              <a:defRPr>
                <a:latin typeface="Arimo Medium"/>
                <a:ea typeface="Arimo Medium"/>
                <a:cs typeface="Arimo Medium"/>
                <a:sym typeface="Arimo Medium"/>
              </a:defRPr>
            </a:lvl3pPr>
            <a:lvl4pPr lvl="3" algn="ctr">
              <a:lnSpc>
                <a:spcPct val="115000"/>
              </a:lnSpc>
              <a:spcBef>
                <a:spcPts val="0"/>
              </a:spcBef>
              <a:spcAft>
                <a:spcPts val="0"/>
              </a:spcAft>
              <a:buSzPts val="3600"/>
              <a:buNone/>
              <a:defRPr>
                <a:latin typeface="Arimo Medium"/>
                <a:ea typeface="Arimo Medium"/>
                <a:cs typeface="Arimo Medium"/>
                <a:sym typeface="Arimo Medium"/>
              </a:defRPr>
            </a:lvl4pPr>
            <a:lvl5pPr lvl="4" algn="ctr">
              <a:lnSpc>
                <a:spcPct val="115000"/>
              </a:lnSpc>
              <a:spcBef>
                <a:spcPts val="0"/>
              </a:spcBef>
              <a:spcAft>
                <a:spcPts val="0"/>
              </a:spcAft>
              <a:buSzPts val="3600"/>
              <a:buNone/>
              <a:defRPr>
                <a:latin typeface="Arimo Medium"/>
                <a:ea typeface="Arimo Medium"/>
                <a:cs typeface="Arimo Medium"/>
                <a:sym typeface="Arimo Medium"/>
              </a:defRPr>
            </a:lvl5pPr>
            <a:lvl6pPr lvl="5" algn="ctr">
              <a:lnSpc>
                <a:spcPct val="115000"/>
              </a:lnSpc>
              <a:spcBef>
                <a:spcPts val="0"/>
              </a:spcBef>
              <a:spcAft>
                <a:spcPts val="0"/>
              </a:spcAft>
              <a:buSzPts val="3600"/>
              <a:buNone/>
              <a:defRPr>
                <a:latin typeface="Arimo Medium"/>
                <a:ea typeface="Arimo Medium"/>
                <a:cs typeface="Arimo Medium"/>
                <a:sym typeface="Arimo Medium"/>
              </a:defRPr>
            </a:lvl6pPr>
            <a:lvl7pPr lvl="6" algn="ctr">
              <a:lnSpc>
                <a:spcPct val="115000"/>
              </a:lnSpc>
              <a:spcBef>
                <a:spcPts val="0"/>
              </a:spcBef>
              <a:spcAft>
                <a:spcPts val="0"/>
              </a:spcAft>
              <a:buSzPts val="3600"/>
              <a:buNone/>
              <a:defRPr>
                <a:latin typeface="Arimo Medium"/>
                <a:ea typeface="Arimo Medium"/>
                <a:cs typeface="Arimo Medium"/>
                <a:sym typeface="Arimo Medium"/>
              </a:defRPr>
            </a:lvl7pPr>
            <a:lvl8pPr lvl="7" algn="ctr">
              <a:lnSpc>
                <a:spcPct val="115000"/>
              </a:lnSpc>
              <a:spcBef>
                <a:spcPts val="0"/>
              </a:spcBef>
              <a:spcAft>
                <a:spcPts val="0"/>
              </a:spcAft>
              <a:buSzPts val="3600"/>
              <a:buNone/>
              <a:defRPr>
                <a:latin typeface="Arimo Medium"/>
                <a:ea typeface="Arimo Medium"/>
                <a:cs typeface="Arimo Medium"/>
                <a:sym typeface="Arimo Medium"/>
              </a:defRPr>
            </a:lvl8pPr>
            <a:lvl9pPr lvl="8" algn="ctr">
              <a:lnSpc>
                <a:spcPct val="115000"/>
              </a:lnSpc>
              <a:spcBef>
                <a:spcPts val="0"/>
              </a:spcBef>
              <a:spcAft>
                <a:spcPts val="0"/>
              </a:spcAft>
              <a:buSzPts val="3600"/>
              <a:buNone/>
              <a:defRPr>
                <a:latin typeface="Arimo Medium"/>
                <a:ea typeface="Arimo Medium"/>
                <a:cs typeface="Arimo Medium"/>
                <a:sym typeface="Arimo Medium"/>
              </a:defRPr>
            </a:lvl9pPr>
          </a:lstStyle>
          <a:p/>
        </p:txBody>
      </p:sp>
      <p:sp>
        <p:nvSpPr>
          <p:cNvPr id="134" name="Google Shape;134;p35"/>
          <p:cNvSpPr txBox="1"/>
          <p:nvPr>
            <p:ph idx="12" type="sldNum"/>
          </p:nvPr>
        </p:nvSpPr>
        <p:spPr>
          <a:xfrm>
            <a:off x="8208648" y="4749900"/>
            <a:ext cx="657900" cy="192000"/>
          </a:xfrm>
          <a:prstGeom prst="rect">
            <a:avLst/>
          </a:prstGeom>
          <a:noFill/>
          <a:ln>
            <a:noFill/>
          </a:ln>
        </p:spPr>
        <p:txBody>
          <a:bodyPr anchorCtr="0" anchor="ctr" bIns="91425" lIns="91425" spcFirstLastPara="1" rIns="0" wrap="square" tIns="91425">
            <a:noAutofit/>
          </a:bodyPr>
          <a:lstStyle>
            <a:lvl1pPr indent="0" lvl="0"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1pPr>
            <a:lvl2pPr indent="0" lvl="1"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2pPr>
            <a:lvl3pPr indent="0" lvl="2"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3pPr>
            <a:lvl4pPr indent="0" lvl="3"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4pPr>
            <a:lvl5pPr indent="0" lvl="4"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5pPr>
            <a:lvl6pPr indent="0" lvl="5"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6pPr>
            <a:lvl7pPr indent="0" lvl="6"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7pPr>
            <a:lvl8pPr indent="0" lvl="7"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8pPr>
            <a:lvl9pPr indent="0" lvl="8"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 Alt 1">
  <p:cSld name="CUSTOM_11">
    <p:bg>
      <p:bgPr>
        <a:solidFill>
          <a:schemeClr val="accent5"/>
        </a:solidFill>
      </p:bgPr>
    </p:bg>
    <p:spTree>
      <p:nvGrpSpPr>
        <p:cNvPr id="135" name="Shape 135"/>
        <p:cNvGrpSpPr/>
        <p:nvPr/>
      </p:nvGrpSpPr>
      <p:grpSpPr>
        <a:xfrm>
          <a:off x="0" y="0"/>
          <a:ext cx="0" cy="0"/>
          <a:chOff x="0" y="0"/>
          <a:chExt cx="0" cy="0"/>
        </a:xfrm>
      </p:grpSpPr>
      <p:sp>
        <p:nvSpPr>
          <p:cNvPr id="136" name="Google Shape;136;p36"/>
          <p:cNvSpPr/>
          <p:nvPr>
            <p:ph idx="2" type="pic"/>
          </p:nvPr>
        </p:nvSpPr>
        <p:spPr>
          <a:xfrm>
            <a:off x="7480825" y="734600"/>
            <a:ext cx="1383900" cy="1660200"/>
          </a:xfrm>
          <a:prstGeom prst="roundRect">
            <a:avLst>
              <a:gd fmla="val 11646" name="adj"/>
            </a:avLst>
          </a:prstGeom>
          <a:noFill/>
          <a:ln>
            <a:noFill/>
          </a:ln>
        </p:spPr>
      </p:sp>
      <p:sp>
        <p:nvSpPr>
          <p:cNvPr id="137" name="Google Shape;137;p36"/>
          <p:cNvSpPr/>
          <p:nvPr>
            <p:ph idx="3" type="pic"/>
          </p:nvPr>
        </p:nvSpPr>
        <p:spPr>
          <a:xfrm>
            <a:off x="7480825" y="2521175"/>
            <a:ext cx="1383900" cy="1879200"/>
          </a:xfrm>
          <a:prstGeom prst="roundRect">
            <a:avLst>
              <a:gd fmla="val 11646" name="adj"/>
            </a:avLst>
          </a:prstGeom>
          <a:noFill/>
          <a:ln>
            <a:noFill/>
          </a:ln>
        </p:spPr>
      </p:sp>
      <p:sp>
        <p:nvSpPr>
          <p:cNvPr id="138" name="Google Shape;138;p36"/>
          <p:cNvSpPr/>
          <p:nvPr>
            <p:ph idx="4" type="pic"/>
          </p:nvPr>
        </p:nvSpPr>
        <p:spPr>
          <a:xfrm>
            <a:off x="4665550" y="850900"/>
            <a:ext cx="2589300" cy="3433200"/>
          </a:xfrm>
          <a:prstGeom prst="roundRect">
            <a:avLst>
              <a:gd fmla="val 6330" name="adj"/>
            </a:avLst>
          </a:prstGeom>
          <a:noFill/>
          <a:ln>
            <a:noFill/>
          </a:ln>
        </p:spPr>
      </p:sp>
      <p:sp>
        <p:nvSpPr>
          <p:cNvPr id="139" name="Google Shape;139;p36"/>
          <p:cNvSpPr txBox="1"/>
          <p:nvPr>
            <p:ph type="title"/>
          </p:nvPr>
        </p:nvSpPr>
        <p:spPr>
          <a:xfrm>
            <a:off x="277500" y="2344250"/>
            <a:ext cx="2820600" cy="1023600"/>
          </a:xfrm>
          <a:prstGeom prst="rect">
            <a:avLst/>
          </a:prstGeom>
          <a:noFill/>
          <a:ln>
            <a:noFill/>
          </a:ln>
        </p:spPr>
        <p:txBody>
          <a:bodyPr anchorCtr="0" anchor="b" bIns="0" lIns="0" spcFirstLastPara="1" rIns="0" wrap="square" tIns="91425">
            <a:noAutofit/>
          </a:bodyPr>
          <a:lstStyle>
            <a:lvl1pPr lvl="0" algn="l">
              <a:lnSpc>
                <a:spcPct val="100000"/>
              </a:lnSpc>
              <a:spcBef>
                <a:spcPts val="0"/>
              </a:spcBef>
              <a:spcAft>
                <a:spcPts val="0"/>
              </a:spcAft>
              <a:buSzPts val="2000"/>
              <a:buNone/>
              <a:defRPr sz="2000"/>
            </a:lvl1pPr>
            <a:lvl2pPr lvl="1" algn="ctr">
              <a:lnSpc>
                <a:spcPct val="115000"/>
              </a:lnSpc>
              <a:spcBef>
                <a:spcPts val="0"/>
              </a:spcBef>
              <a:spcAft>
                <a:spcPts val="0"/>
              </a:spcAft>
              <a:buSzPts val="4800"/>
              <a:buNone/>
              <a:defRPr sz="4800">
                <a:latin typeface="Arimo Medium"/>
                <a:ea typeface="Arimo Medium"/>
                <a:cs typeface="Arimo Medium"/>
                <a:sym typeface="Arimo Medium"/>
              </a:defRPr>
            </a:lvl2pPr>
            <a:lvl3pPr lvl="2" algn="ctr">
              <a:lnSpc>
                <a:spcPct val="115000"/>
              </a:lnSpc>
              <a:spcBef>
                <a:spcPts val="0"/>
              </a:spcBef>
              <a:spcAft>
                <a:spcPts val="0"/>
              </a:spcAft>
              <a:buSzPts val="4800"/>
              <a:buNone/>
              <a:defRPr sz="4800">
                <a:latin typeface="Arimo Medium"/>
                <a:ea typeface="Arimo Medium"/>
                <a:cs typeface="Arimo Medium"/>
                <a:sym typeface="Arimo Medium"/>
              </a:defRPr>
            </a:lvl3pPr>
            <a:lvl4pPr lvl="3" algn="ctr">
              <a:lnSpc>
                <a:spcPct val="115000"/>
              </a:lnSpc>
              <a:spcBef>
                <a:spcPts val="0"/>
              </a:spcBef>
              <a:spcAft>
                <a:spcPts val="0"/>
              </a:spcAft>
              <a:buSzPts val="4800"/>
              <a:buNone/>
              <a:defRPr sz="4800">
                <a:latin typeface="Arimo Medium"/>
                <a:ea typeface="Arimo Medium"/>
                <a:cs typeface="Arimo Medium"/>
                <a:sym typeface="Arimo Medium"/>
              </a:defRPr>
            </a:lvl4pPr>
            <a:lvl5pPr lvl="4" algn="ctr">
              <a:lnSpc>
                <a:spcPct val="115000"/>
              </a:lnSpc>
              <a:spcBef>
                <a:spcPts val="0"/>
              </a:spcBef>
              <a:spcAft>
                <a:spcPts val="0"/>
              </a:spcAft>
              <a:buSzPts val="4800"/>
              <a:buNone/>
              <a:defRPr sz="4800">
                <a:latin typeface="Arimo Medium"/>
                <a:ea typeface="Arimo Medium"/>
                <a:cs typeface="Arimo Medium"/>
                <a:sym typeface="Arimo Medium"/>
              </a:defRPr>
            </a:lvl5pPr>
            <a:lvl6pPr lvl="5" algn="ctr">
              <a:lnSpc>
                <a:spcPct val="115000"/>
              </a:lnSpc>
              <a:spcBef>
                <a:spcPts val="0"/>
              </a:spcBef>
              <a:spcAft>
                <a:spcPts val="0"/>
              </a:spcAft>
              <a:buSzPts val="4800"/>
              <a:buNone/>
              <a:defRPr sz="4800">
                <a:latin typeface="Arimo Medium"/>
                <a:ea typeface="Arimo Medium"/>
                <a:cs typeface="Arimo Medium"/>
                <a:sym typeface="Arimo Medium"/>
              </a:defRPr>
            </a:lvl6pPr>
            <a:lvl7pPr lvl="6" algn="ctr">
              <a:lnSpc>
                <a:spcPct val="115000"/>
              </a:lnSpc>
              <a:spcBef>
                <a:spcPts val="0"/>
              </a:spcBef>
              <a:spcAft>
                <a:spcPts val="0"/>
              </a:spcAft>
              <a:buSzPts val="4800"/>
              <a:buNone/>
              <a:defRPr sz="4800">
                <a:latin typeface="Arimo Medium"/>
                <a:ea typeface="Arimo Medium"/>
                <a:cs typeface="Arimo Medium"/>
                <a:sym typeface="Arimo Medium"/>
              </a:defRPr>
            </a:lvl7pPr>
            <a:lvl8pPr lvl="7" algn="ctr">
              <a:lnSpc>
                <a:spcPct val="115000"/>
              </a:lnSpc>
              <a:spcBef>
                <a:spcPts val="0"/>
              </a:spcBef>
              <a:spcAft>
                <a:spcPts val="0"/>
              </a:spcAft>
              <a:buSzPts val="4800"/>
              <a:buNone/>
              <a:defRPr sz="4800">
                <a:latin typeface="Arimo Medium"/>
                <a:ea typeface="Arimo Medium"/>
                <a:cs typeface="Arimo Medium"/>
                <a:sym typeface="Arimo Medium"/>
              </a:defRPr>
            </a:lvl8pPr>
            <a:lvl9pPr lvl="8" algn="ctr">
              <a:lnSpc>
                <a:spcPct val="115000"/>
              </a:lnSpc>
              <a:spcBef>
                <a:spcPts val="0"/>
              </a:spcBef>
              <a:spcAft>
                <a:spcPts val="0"/>
              </a:spcAft>
              <a:buSzPts val="4800"/>
              <a:buNone/>
              <a:defRPr sz="4800">
                <a:latin typeface="Arimo Medium"/>
                <a:ea typeface="Arimo Medium"/>
                <a:cs typeface="Arimo Medium"/>
                <a:sym typeface="Arimo Medium"/>
              </a:defRPr>
            </a:lvl9pPr>
          </a:lstStyle>
          <a:p/>
        </p:txBody>
      </p:sp>
      <p:sp>
        <p:nvSpPr>
          <p:cNvPr id="140" name="Google Shape;140;p36"/>
          <p:cNvSpPr txBox="1"/>
          <p:nvPr>
            <p:ph idx="5" type="title"/>
          </p:nvPr>
        </p:nvSpPr>
        <p:spPr>
          <a:xfrm>
            <a:off x="277500" y="3422542"/>
            <a:ext cx="2820600" cy="1023600"/>
          </a:xfrm>
          <a:prstGeom prst="rect">
            <a:avLst/>
          </a:prstGeom>
          <a:noFill/>
          <a:ln>
            <a:noFill/>
          </a:ln>
        </p:spPr>
        <p:txBody>
          <a:bodyPr anchorCtr="0" anchor="t" bIns="0" lIns="0" spcFirstLastPara="1" rIns="0" wrap="square" tIns="91425">
            <a:noAutofit/>
          </a:bodyPr>
          <a:lstStyle>
            <a:lvl1pPr lvl="0" algn="l">
              <a:lnSpc>
                <a:spcPct val="100000"/>
              </a:lnSpc>
              <a:spcBef>
                <a:spcPts val="0"/>
              </a:spcBef>
              <a:spcAft>
                <a:spcPts val="0"/>
              </a:spcAft>
              <a:buSzPts val="1100"/>
              <a:buNone/>
              <a:defRPr sz="1100"/>
            </a:lvl1pPr>
            <a:lvl2pPr lvl="1" algn="ctr">
              <a:lnSpc>
                <a:spcPct val="115000"/>
              </a:lnSpc>
              <a:spcBef>
                <a:spcPts val="0"/>
              </a:spcBef>
              <a:spcAft>
                <a:spcPts val="0"/>
              </a:spcAft>
              <a:buSzPts val="4800"/>
              <a:buNone/>
              <a:defRPr sz="4800">
                <a:latin typeface="Arimo Medium"/>
                <a:ea typeface="Arimo Medium"/>
                <a:cs typeface="Arimo Medium"/>
                <a:sym typeface="Arimo Medium"/>
              </a:defRPr>
            </a:lvl2pPr>
            <a:lvl3pPr lvl="2" algn="ctr">
              <a:lnSpc>
                <a:spcPct val="115000"/>
              </a:lnSpc>
              <a:spcBef>
                <a:spcPts val="0"/>
              </a:spcBef>
              <a:spcAft>
                <a:spcPts val="0"/>
              </a:spcAft>
              <a:buSzPts val="4800"/>
              <a:buNone/>
              <a:defRPr sz="4800">
                <a:latin typeface="Arimo Medium"/>
                <a:ea typeface="Arimo Medium"/>
                <a:cs typeface="Arimo Medium"/>
                <a:sym typeface="Arimo Medium"/>
              </a:defRPr>
            </a:lvl3pPr>
            <a:lvl4pPr lvl="3" algn="ctr">
              <a:lnSpc>
                <a:spcPct val="115000"/>
              </a:lnSpc>
              <a:spcBef>
                <a:spcPts val="0"/>
              </a:spcBef>
              <a:spcAft>
                <a:spcPts val="0"/>
              </a:spcAft>
              <a:buSzPts val="4800"/>
              <a:buNone/>
              <a:defRPr sz="4800">
                <a:latin typeface="Arimo Medium"/>
                <a:ea typeface="Arimo Medium"/>
                <a:cs typeface="Arimo Medium"/>
                <a:sym typeface="Arimo Medium"/>
              </a:defRPr>
            </a:lvl4pPr>
            <a:lvl5pPr lvl="4" algn="ctr">
              <a:lnSpc>
                <a:spcPct val="115000"/>
              </a:lnSpc>
              <a:spcBef>
                <a:spcPts val="0"/>
              </a:spcBef>
              <a:spcAft>
                <a:spcPts val="0"/>
              </a:spcAft>
              <a:buSzPts val="4800"/>
              <a:buNone/>
              <a:defRPr sz="4800">
                <a:latin typeface="Arimo Medium"/>
                <a:ea typeface="Arimo Medium"/>
                <a:cs typeface="Arimo Medium"/>
                <a:sym typeface="Arimo Medium"/>
              </a:defRPr>
            </a:lvl5pPr>
            <a:lvl6pPr lvl="5" algn="ctr">
              <a:lnSpc>
                <a:spcPct val="115000"/>
              </a:lnSpc>
              <a:spcBef>
                <a:spcPts val="0"/>
              </a:spcBef>
              <a:spcAft>
                <a:spcPts val="0"/>
              </a:spcAft>
              <a:buSzPts val="4800"/>
              <a:buNone/>
              <a:defRPr sz="4800">
                <a:latin typeface="Arimo Medium"/>
                <a:ea typeface="Arimo Medium"/>
                <a:cs typeface="Arimo Medium"/>
                <a:sym typeface="Arimo Medium"/>
              </a:defRPr>
            </a:lvl6pPr>
            <a:lvl7pPr lvl="6" algn="ctr">
              <a:lnSpc>
                <a:spcPct val="115000"/>
              </a:lnSpc>
              <a:spcBef>
                <a:spcPts val="0"/>
              </a:spcBef>
              <a:spcAft>
                <a:spcPts val="0"/>
              </a:spcAft>
              <a:buSzPts val="4800"/>
              <a:buNone/>
              <a:defRPr sz="4800">
                <a:latin typeface="Arimo Medium"/>
                <a:ea typeface="Arimo Medium"/>
                <a:cs typeface="Arimo Medium"/>
                <a:sym typeface="Arimo Medium"/>
              </a:defRPr>
            </a:lvl7pPr>
            <a:lvl8pPr lvl="7" algn="ctr">
              <a:lnSpc>
                <a:spcPct val="115000"/>
              </a:lnSpc>
              <a:spcBef>
                <a:spcPts val="0"/>
              </a:spcBef>
              <a:spcAft>
                <a:spcPts val="0"/>
              </a:spcAft>
              <a:buSzPts val="4800"/>
              <a:buNone/>
              <a:defRPr sz="4800">
                <a:latin typeface="Arimo Medium"/>
                <a:ea typeface="Arimo Medium"/>
                <a:cs typeface="Arimo Medium"/>
                <a:sym typeface="Arimo Medium"/>
              </a:defRPr>
            </a:lvl8pPr>
            <a:lvl9pPr lvl="8" algn="ctr">
              <a:lnSpc>
                <a:spcPct val="115000"/>
              </a:lnSpc>
              <a:spcBef>
                <a:spcPts val="0"/>
              </a:spcBef>
              <a:spcAft>
                <a:spcPts val="0"/>
              </a:spcAft>
              <a:buSzPts val="4800"/>
              <a:buNone/>
              <a:defRPr sz="4800">
                <a:latin typeface="Arimo Medium"/>
                <a:ea typeface="Arimo Medium"/>
                <a:cs typeface="Arimo Medium"/>
                <a:sym typeface="Arimo Medium"/>
              </a:defRPr>
            </a:lvl9pPr>
          </a:lstStyle>
          <a:p/>
        </p:txBody>
      </p:sp>
      <p:sp>
        <p:nvSpPr>
          <p:cNvPr id="141" name="Google Shape;141;p36"/>
          <p:cNvSpPr txBox="1"/>
          <p:nvPr>
            <p:ph idx="1" type="subTitle"/>
          </p:nvPr>
        </p:nvSpPr>
        <p:spPr>
          <a:xfrm>
            <a:off x="277500" y="278858"/>
            <a:ext cx="1630200" cy="1374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dk1"/>
              </a:buClr>
              <a:buSzPts val="800"/>
              <a:buFont typeface="Arimo"/>
              <a:buNone/>
              <a:defRPr sz="800">
                <a:latin typeface="Arimo"/>
                <a:ea typeface="Arimo"/>
                <a:cs typeface="Arimo"/>
                <a:sym typeface="Arimo"/>
              </a:defRPr>
            </a:lvl1pPr>
            <a:lvl2pPr lvl="1" algn="l">
              <a:lnSpc>
                <a:spcPct val="100000"/>
              </a:lnSpc>
              <a:spcBef>
                <a:spcPts val="0"/>
              </a:spcBef>
              <a:spcAft>
                <a:spcPts val="0"/>
              </a:spcAft>
              <a:buClr>
                <a:schemeClr val="dk1"/>
              </a:buClr>
              <a:buSzPts val="1400"/>
              <a:buFont typeface="Arimo"/>
              <a:buNone/>
              <a:defRPr>
                <a:latin typeface="Arimo"/>
                <a:ea typeface="Arimo"/>
                <a:cs typeface="Arimo"/>
                <a:sym typeface="Arimo"/>
              </a:defRPr>
            </a:lvl2pPr>
            <a:lvl3pPr lvl="2" algn="l">
              <a:lnSpc>
                <a:spcPct val="100000"/>
              </a:lnSpc>
              <a:spcBef>
                <a:spcPts val="0"/>
              </a:spcBef>
              <a:spcAft>
                <a:spcPts val="0"/>
              </a:spcAft>
              <a:buClr>
                <a:schemeClr val="dk1"/>
              </a:buClr>
              <a:buSzPts val="1400"/>
              <a:buFont typeface="Arimo"/>
              <a:buNone/>
              <a:defRPr>
                <a:latin typeface="Arimo"/>
                <a:ea typeface="Arimo"/>
                <a:cs typeface="Arimo"/>
                <a:sym typeface="Arimo"/>
              </a:defRPr>
            </a:lvl3pPr>
            <a:lvl4pPr lvl="3" algn="l">
              <a:lnSpc>
                <a:spcPct val="100000"/>
              </a:lnSpc>
              <a:spcBef>
                <a:spcPts val="0"/>
              </a:spcBef>
              <a:spcAft>
                <a:spcPts val="0"/>
              </a:spcAft>
              <a:buClr>
                <a:schemeClr val="dk1"/>
              </a:buClr>
              <a:buSzPts val="1400"/>
              <a:buFont typeface="Arimo"/>
              <a:buNone/>
              <a:defRPr>
                <a:latin typeface="Arimo"/>
                <a:ea typeface="Arimo"/>
                <a:cs typeface="Arimo"/>
                <a:sym typeface="Arimo"/>
              </a:defRPr>
            </a:lvl4pPr>
            <a:lvl5pPr lvl="4" algn="l">
              <a:lnSpc>
                <a:spcPct val="100000"/>
              </a:lnSpc>
              <a:spcBef>
                <a:spcPts val="0"/>
              </a:spcBef>
              <a:spcAft>
                <a:spcPts val="0"/>
              </a:spcAft>
              <a:buClr>
                <a:schemeClr val="dk1"/>
              </a:buClr>
              <a:buSzPts val="1400"/>
              <a:buFont typeface="Arimo"/>
              <a:buNone/>
              <a:defRPr>
                <a:latin typeface="Arimo"/>
                <a:ea typeface="Arimo"/>
                <a:cs typeface="Arimo"/>
                <a:sym typeface="Arimo"/>
              </a:defRPr>
            </a:lvl5pPr>
            <a:lvl6pPr lvl="5" algn="l">
              <a:lnSpc>
                <a:spcPct val="100000"/>
              </a:lnSpc>
              <a:spcBef>
                <a:spcPts val="0"/>
              </a:spcBef>
              <a:spcAft>
                <a:spcPts val="0"/>
              </a:spcAft>
              <a:buClr>
                <a:schemeClr val="dk1"/>
              </a:buClr>
              <a:buSzPts val="1400"/>
              <a:buFont typeface="Arimo"/>
              <a:buNone/>
              <a:defRPr>
                <a:latin typeface="Arimo"/>
                <a:ea typeface="Arimo"/>
                <a:cs typeface="Arimo"/>
                <a:sym typeface="Arimo"/>
              </a:defRPr>
            </a:lvl6pPr>
            <a:lvl7pPr lvl="6" algn="l">
              <a:lnSpc>
                <a:spcPct val="100000"/>
              </a:lnSpc>
              <a:spcBef>
                <a:spcPts val="0"/>
              </a:spcBef>
              <a:spcAft>
                <a:spcPts val="0"/>
              </a:spcAft>
              <a:buClr>
                <a:schemeClr val="dk1"/>
              </a:buClr>
              <a:buSzPts val="1400"/>
              <a:buFont typeface="Arimo"/>
              <a:buNone/>
              <a:defRPr>
                <a:latin typeface="Arimo"/>
                <a:ea typeface="Arimo"/>
                <a:cs typeface="Arimo"/>
                <a:sym typeface="Arimo"/>
              </a:defRPr>
            </a:lvl7pPr>
            <a:lvl8pPr lvl="7" algn="l">
              <a:lnSpc>
                <a:spcPct val="100000"/>
              </a:lnSpc>
              <a:spcBef>
                <a:spcPts val="0"/>
              </a:spcBef>
              <a:spcAft>
                <a:spcPts val="0"/>
              </a:spcAft>
              <a:buClr>
                <a:schemeClr val="dk1"/>
              </a:buClr>
              <a:buSzPts val="1400"/>
              <a:buFont typeface="Arimo"/>
              <a:buNone/>
              <a:defRPr>
                <a:latin typeface="Arimo"/>
                <a:ea typeface="Arimo"/>
                <a:cs typeface="Arimo"/>
                <a:sym typeface="Arimo"/>
              </a:defRPr>
            </a:lvl8pPr>
            <a:lvl9pPr lvl="8" algn="l">
              <a:lnSpc>
                <a:spcPct val="100000"/>
              </a:lnSpc>
              <a:spcBef>
                <a:spcPts val="0"/>
              </a:spcBef>
              <a:spcAft>
                <a:spcPts val="0"/>
              </a:spcAft>
              <a:buClr>
                <a:schemeClr val="dk1"/>
              </a:buClr>
              <a:buSzPts val="1400"/>
              <a:buFont typeface="Arimo"/>
              <a:buNone/>
              <a:defRPr>
                <a:latin typeface="Arimo"/>
                <a:ea typeface="Arimo"/>
                <a:cs typeface="Arimo"/>
                <a:sym typeface="Arimo"/>
              </a:defRPr>
            </a:lvl9pPr>
          </a:lstStyle>
          <a:p/>
        </p:txBody>
      </p:sp>
      <p:sp>
        <p:nvSpPr>
          <p:cNvPr id="142" name="Google Shape;142;p36"/>
          <p:cNvSpPr txBox="1"/>
          <p:nvPr>
            <p:ph idx="6" type="subTitle"/>
          </p:nvPr>
        </p:nvSpPr>
        <p:spPr>
          <a:xfrm>
            <a:off x="7236300" y="278858"/>
            <a:ext cx="1630200" cy="137400"/>
          </a:xfrm>
          <a:prstGeom prst="rect">
            <a:avLst/>
          </a:prstGeom>
          <a:noFill/>
          <a:ln>
            <a:noFill/>
          </a:ln>
        </p:spPr>
        <p:txBody>
          <a:bodyPr anchorCtr="0" anchor="t" bIns="0" lIns="0" spcFirstLastPara="1" rIns="0" wrap="square" tIns="0">
            <a:noAutofit/>
          </a:bodyPr>
          <a:lstStyle>
            <a:lvl1pPr lvl="0" algn="r">
              <a:lnSpc>
                <a:spcPct val="100000"/>
              </a:lnSpc>
              <a:spcBef>
                <a:spcPts val="0"/>
              </a:spcBef>
              <a:spcAft>
                <a:spcPts val="0"/>
              </a:spcAft>
              <a:buClr>
                <a:schemeClr val="dk1"/>
              </a:buClr>
              <a:buSzPts val="800"/>
              <a:buFont typeface="Arimo"/>
              <a:buNone/>
              <a:defRPr sz="800">
                <a:latin typeface="Arimo"/>
                <a:ea typeface="Arimo"/>
                <a:cs typeface="Arimo"/>
                <a:sym typeface="Arimo"/>
              </a:defRPr>
            </a:lvl1pPr>
            <a:lvl2pPr lvl="1" algn="l">
              <a:lnSpc>
                <a:spcPct val="100000"/>
              </a:lnSpc>
              <a:spcBef>
                <a:spcPts val="0"/>
              </a:spcBef>
              <a:spcAft>
                <a:spcPts val="0"/>
              </a:spcAft>
              <a:buClr>
                <a:schemeClr val="dk1"/>
              </a:buClr>
              <a:buSzPts val="1400"/>
              <a:buFont typeface="Arimo"/>
              <a:buNone/>
              <a:defRPr>
                <a:latin typeface="Arimo"/>
                <a:ea typeface="Arimo"/>
                <a:cs typeface="Arimo"/>
                <a:sym typeface="Arimo"/>
              </a:defRPr>
            </a:lvl2pPr>
            <a:lvl3pPr lvl="2" algn="l">
              <a:lnSpc>
                <a:spcPct val="100000"/>
              </a:lnSpc>
              <a:spcBef>
                <a:spcPts val="0"/>
              </a:spcBef>
              <a:spcAft>
                <a:spcPts val="0"/>
              </a:spcAft>
              <a:buClr>
                <a:schemeClr val="dk1"/>
              </a:buClr>
              <a:buSzPts val="1400"/>
              <a:buFont typeface="Arimo"/>
              <a:buNone/>
              <a:defRPr>
                <a:latin typeface="Arimo"/>
                <a:ea typeface="Arimo"/>
                <a:cs typeface="Arimo"/>
                <a:sym typeface="Arimo"/>
              </a:defRPr>
            </a:lvl3pPr>
            <a:lvl4pPr lvl="3" algn="l">
              <a:lnSpc>
                <a:spcPct val="100000"/>
              </a:lnSpc>
              <a:spcBef>
                <a:spcPts val="0"/>
              </a:spcBef>
              <a:spcAft>
                <a:spcPts val="0"/>
              </a:spcAft>
              <a:buClr>
                <a:schemeClr val="dk1"/>
              </a:buClr>
              <a:buSzPts val="1400"/>
              <a:buFont typeface="Arimo"/>
              <a:buNone/>
              <a:defRPr>
                <a:latin typeface="Arimo"/>
                <a:ea typeface="Arimo"/>
                <a:cs typeface="Arimo"/>
                <a:sym typeface="Arimo"/>
              </a:defRPr>
            </a:lvl4pPr>
            <a:lvl5pPr lvl="4" algn="l">
              <a:lnSpc>
                <a:spcPct val="100000"/>
              </a:lnSpc>
              <a:spcBef>
                <a:spcPts val="0"/>
              </a:spcBef>
              <a:spcAft>
                <a:spcPts val="0"/>
              </a:spcAft>
              <a:buClr>
                <a:schemeClr val="dk1"/>
              </a:buClr>
              <a:buSzPts val="1400"/>
              <a:buFont typeface="Arimo"/>
              <a:buNone/>
              <a:defRPr>
                <a:latin typeface="Arimo"/>
                <a:ea typeface="Arimo"/>
                <a:cs typeface="Arimo"/>
                <a:sym typeface="Arimo"/>
              </a:defRPr>
            </a:lvl5pPr>
            <a:lvl6pPr lvl="5" algn="l">
              <a:lnSpc>
                <a:spcPct val="100000"/>
              </a:lnSpc>
              <a:spcBef>
                <a:spcPts val="0"/>
              </a:spcBef>
              <a:spcAft>
                <a:spcPts val="0"/>
              </a:spcAft>
              <a:buClr>
                <a:schemeClr val="dk1"/>
              </a:buClr>
              <a:buSzPts val="1400"/>
              <a:buFont typeface="Arimo"/>
              <a:buNone/>
              <a:defRPr>
                <a:latin typeface="Arimo"/>
                <a:ea typeface="Arimo"/>
                <a:cs typeface="Arimo"/>
                <a:sym typeface="Arimo"/>
              </a:defRPr>
            </a:lvl6pPr>
            <a:lvl7pPr lvl="6" algn="l">
              <a:lnSpc>
                <a:spcPct val="100000"/>
              </a:lnSpc>
              <a:spcBef>
                <a:spcPts val="0"/>
              </a:spcBef>
              <a:spcAft>
                <a:spcPts val="0"/>
              </a:spcAft>
              <a:buClr>
                <a:schemeClr val="dk1"/>
              </a:buClr>
              <a:buSzPts val="1400"/>
              <a:buFont typeface="Arimo"/>
              <a:buNone/>
              <a:defRPr>
                <a:latin typeface="Arimo"/>
                <a:ea typeface="Arimo"/>
                <a:cs typeface="Arimo"/>
                <a:sym typeface="Arimo"/>
              </a:defRPr>
            </a:lvl7pPr>
            <a:lvl8pPr lvl="7" algn="l">
              <a:lnSpc>
                <a:spcPct val="100000"/>
              </a:lnSpc>
              <a:spcBef>
                <a:spcPts val="0"/>
              </a:spcBef>
              <a:spcAft>
                <a:spcPts val="0"/>
              </a:spcAft>
              <a:buClr>
                <a:schemeClr val="dk1"/>
              </a:buClr>
              <a:buSzPts val="1400"/>
              <a:buFont typeface="Arimo"/>
              <a:buNone/>
              <a:defRPr>
                <a:latin typeface="Arimo"/>
                <a:ea typeface="Arimo"/>
                <a:cs typeface="Arimo"/>
                <a:sym typeface="Arimo"/>
              </a:defRPr>
            </a:lvl8pPr>
            <a:lvl9pPr lvl="8" algn="l">
              <a:lnSpc>
                <a:spcPct val="100000"/>
              </a:lnSpc>
              <a:spcBef>
                <a:spcPts val="0"/>
              </a:spcBef>
              <a:spcAft>
                <a:spcPts val="0"/>
              </a:spcAft>
              <a:buClr>
                <a:schemeClr val="dk1"/>
              </a:buClr>
              <a:buSzPts val="1400"/>
              <a:buFont typeface="Arimo"/>
              <a:buNone/>
              <a:defRPr>
                <a:latin typeface="Arimo"/>
                <a:ea typeface="Arimo"/>
                <a:cs typeface="Arimo"/>
                <a:sym typeface="Arimo"/>
              </a:defRPr>
            </a:lvl9pPr>
          </a:lstStyle>
          <a:p/>
        </p:txBody>
      </p:sp>
      <p:sp>
        <p:nvSpPr>
          <p:cNvPr id="143" name="Google Shape;143;p36"/>
          <p:cNvSpPr txBox="1"/>
          <p:nvPr>
            <p:ph idx="12" type="sldNum"/>
          </p:nvPr>
        </p:nvSpPr>
        <p:spPr>
          <a:xfrm>
            <a:off x="8208648" y="4749900"/>
            <a:ext cx="657900" cy="192000"/>
          </a:xfrm>
          <a:prstGeom prst="rect">
            <a:avLst/>
          </a:prstGeom>
          <a:noFill/>
          <a:ln>
            <a:noFill/>
          </a:ln>
        </p:spPr>
        <p:txBody>
          <a:bodyPr anchorCtr="0" anchor="ctr" bIns="91425" lIns="91425" spcFirstLastPara="1" rIns="0" wrap="square" tIns="91425">
            <a:noAutofit/>
          </a:bodyPr>
          <a:lstStyle>
            <a:lvl1pPr indent="0" lvl="0"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1pPr>
            <a:lvl2pPr indent="0" lvl="1"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2pPr>
            <a:lvl3pPr indent="0" lvl="2"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3pPr>
            <a:lvl4pPr indent="0" lvl="3"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4pPr>
            <a:lvl5pPr indent="0" lvl="4"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5pPr>
            <a:lvl6pPr indent="0" lvl="5"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6pPr>
            <a:lvl7pPr indent="0" lvl="6"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7pPr>
            <a:lvl8pPr indent="0" lvl="7"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8pPr>
            <a:lvl9pPr indent="0" lvl="8"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 Alt 2">
  <p:cSld name="CUSTOM_11_1">
    <p:bg>
      <p:bgPr>
        <a:solidFill>
          <a:schemeClr val="accent5"/>
        </a:solidFill>
      </p:bgPr>
    </p:bg>
    <p:spTree>
      <p:nvGrpSpPr>
        <p:cNvPr id="144" name="Shape 144"/>
        <p:cNvGrpSpPr/>
        <p:nvPr/>
      </p:nvGrpSpPr>
      <p:grpSpPr>
        <a:xfrm>
          <a:off x="0" y="0"/>
          <a:ext cx="0" cy="0"/>
          <a:chOff x="0" y="0"/>
          <a:chExt cx="0" cy="0"/>
        </a:xfrm>
      </p:grpSpPr>
      <p:sp>
        <p:nvSpPr>
          <p:cNvPr id="145" name="Google Shape;145;p37"/>
          <p:cNvSpPr/>
          <p:nvPr/>
        </p:nvSpPr>
        <p:spPr>
          <a:xfrm>
            <a:off x="6107109" y="582300"/>
            <a:ext cx="2759400" cy="3586200"/>
          </a:xfrm>
          <a:prstGeom prst="roundRect">
            <a:avLst>
              <a:gd fmla="val 8677"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mo"/>
              <a:ea typeface="Arimo"/>
              <a:cs typeface="Arimo"/>
              <a:sym typeface="Arimo"/>
            </a:endParaRPr>
          </a:p>
        </p:txBody>
      </p:sp>
      <p:sp>
        <p:nvSpPr>
          <p:cNvPr id="146" name="Google Shape;146;p37"/>
          <p:cNvSpPr/>
          <p:nvPr>
            <p:ph idx="2" type="pic"/>
          </p:nvPr>
        </p:nvSpPr>
        <p:spPr>
          <a:xfrm>
            <a:off x="6220309" y="696000"/>
            <a:ext cx="2532900" cy="3358800"/>
          </a:xfrm>
          <a:prstGeom prst="roundRect">
            <a:avLst>
              <a:gd fmla="val 7223" name="adj"/>
            </a:avLst>
          </a:prstGeom>
          <a:noFill/>
          <a:ln>
            <a:noFill/>
          </a:ln>
        </p:spPr>
      </p:sp>
      <p:sp>
        <p:nvSpPr>
          <p:cNvPr id="147" name="Google Shape;147;p37"/>
          <p:cNvSpPr txBox="1"/>
          <p:nvPr>
            <p:ph type="title"/>
          </p:nvPr>
        </p:nvSpPr>
        <p:spPr>
          <a:xfrm>
            <a:off x="277500" y="2344250"/>
            <a:ext cx="2820600" cy="1023600"/>
          </a:xfrm>
          <a:prstGeom prst="rect">
            <a:avLst/>
          </a:prstGeom>
          <a:noFill/>
          <a:ln>
            <a:noFill/>
          </a:ln>
        </p:spPr>
        <p:txBody>
          <a:bodyPr anchorCtr="0" anchor="b" bIns="0" lIns="0" spcFirstLastPara="1" rIns="0" wrap="square" tIns="91425">
            <a:noAutofit/>
          </a:bodyPr>
          <a:lstStyle>
            <a:lvl1pPr lvl="0" algn="l">
              <a:lnSpc>
                <a:spcPct val="100000"/>
              </a:lnSpc>
              <a:spcBef>
                <a:spcPts val="0"/>
              </a:spcBef>
              <a:spcAft>
                <a:spcPts val="0"/>
              </a:spcAft>
              <a:buSzPts val="2000"/>
              <a:buNone/>
              <a:defRPr sz="2000"/>
            </a:lvl1pPr>
            <a:lvl2pPr lvl="1" algn="ctr">
              <a:lnSpc>
                <a:spcPct val="115000"/>
              </a:lnSpc>
              <a:spcBef>
                <a:spcPts val="0"/>
              </a:spcBef>
              <a:spcAft>
                <a:spcPts val="0"/>
              </a:spcAft>
              <a:buSzPts val="4800"/>
              <a:buNone/>
              <a:defRPr sz="4800">
                <a:latin typeface="Arimo Medium"/>
                <a:ea typeface="Arimo Medium"/>
                <a:cs typeface="Arimo Medium"/>
                <a:sym typeface="Arimo Medium"/>
              </a:defRPr>
            </a:lvl2pPr>
            <a:lvl3pPr lvl="2" algn="ctr">
              <a:lnSpc>
                <a:spcPct val="115000"/>
              </a:lnSpc>
              <a:spcBef>
                <a:spcPts val="0"/>
              </a:spcBef>
              <a:spcAft>
                <a:spcPts val="0"/>
              </a:spcAft>
              <a:buSzPts val="4800"/>
              <a:buNone/>
              <a:defRPr sz="4800">
                <a:latin typeface="Arimo Medium"/>
                <a:ea typeface="Arimo Medium"/>
                <a:cs typeface="Arimo Medium"/>
                <a:sym typeface="Arimo Medium"/>
              </a:defRPr>
            </a:lvl3pPr>
            <a:lvl4pPr lvl="3" algn="ctr">
              <a:lnSpc>
                <a:spcPct val="115000"/>
              </a:lnSpc>
              <a:spcBef>
                <a:spcPts val="0"/>
              </a:spcBef>
              <a:spcAft>
                <a:spcPts val="0"/>
              </a:spcAft>
              <a:buSzPts val="4800"/>
              <a:buNone/>
              <a:defRPr sz="4800">
                <a:latin typeface="Arimo Medium"/>
                <a:ea typeface="Arimo Medium"/>
                <a:cs typeface="Arimo Medium"/>
                <a:sym typeface="Arimo Medium"/>
              </a:defRPr>
            </a:lvl4pPr>
            <a:lvl5pPr lvl="4" algn="ctr">
              <a:lnSpc>
                <a:spcPct val="115000"/>
              </a:lnSpc>
              <a:spcBef>
                <a:spcPts val="0"/>
              </a:spcBef>
              <a:spcAft>
                <a:spcPts val="0"/>
              </a:spcAft>
              <a:buSzPts val="4800"/>
              <a:buNone/>
              <a:defRPr sz="4800">
                <a:latin typeface="Arimo Medium"/>
                <a:ea typeface="Arimo Medium"/>
                <a:cs typeface="Arimo Medium"/>
                <a:sym typeface="Arimo Medium"/>
              </a:defRPr>
            </a:lvl5pPr>
            <a:lvl6pPr lvl="5" algn="ctr">
              <a:lnSpc>
                <a:spcPct val="115000"/>
              </a:lnSpc>
              <a:spcBef>
                <a:spcPts val="0"/>
              </a:spcBef>
              <a:spcAft>
                <a:spcPts val="0"/>
              </a:spcAft>
              <a:buSzPts val="4800"/>
              <a:buNone/>
              <a:defRPr sz="4800">
                <a:latin typeface="Arimo Medium"/>
                <a:ea typeface="Arimo Medium"/>
                <a:cs typeface="Arimo Medium"/>
                <a:sym typeface="Arimo Medium"/>
              </a:defRPr>
            </a:lvl6pPr>
            <a:lvl7pPr lvl="6" algn="ctr">
              <a:lnSpc>
                <a:spcPct val="115000"/>
              </a:lnSpc>
              <a:spcBef>
                <a:spcPts val="0"/>
              </a:spcBef>
              <a:spcAft>
                <a:spcPts val="0"/>
              </a:spcAft>
              <a:buSzPts val="4800"/>
              <a:buNone/>
              <a:defRPr sz="4800">
                <a:latin typeface="Arimo Medium"/>
                <a:ea typeface="Arimo Medium"/>
                <a:cs typeface="Arimo Medium"/>
                <a:sym typeface="Arimo Medium"/>
              </a:defRPr>
            </a:lvl7pPr>
            <a:lvl8pPr lvl="7" algn="ctr">
              <a:lnSpc>
                <a:spcPct val="115000"/>
              </a:lnSpc>
              <a:spcBef>
                <a:spcPts val="0"/>
              </a:spcBef>
              <a:spcAft>
                <a:spcPts val="0"/>
              </a:spcAft>
              <a:buSzPts val="4800"/>
              <a:buNone/>
              <a:defRPr sz="4800">
                <a:latin typeface="Arimo Medium"/>
                <a:ea typeface="Arimo Medium"/>
                <a:cs typeface="Arimo Medium"/>
                <a:sym typeface="Arimo Medium"/>
              </a:defRPr>
            </a:lvl8pPr>
            <a:lvl9pPr lvl="8" algn="ctr">
              <a:lnSpc>
                <a:spcPct val="115000"/>
              </a:lnSpc>
              <a:spcBef>
                <a:spcPts val="0"/>
              </a:spcBef>
              <a:spcAft>
                <a:spcPts val="0"/>
              </a:spcAft>
              <a:buSzPts val="4800"/>
              <a:buNone/>
              <a:defRPr sz="4800">
                <a:latin typeface="Arimo Medium"/>
                <a:ea typeface="Arimo Medium"/>
                <a:cs typeface="Arimo Medium"/>
                <a:sym typeface="Arimo Medium"/>
              </a:defRPr>
            </a:lvl9pPr>
          </a:lstStyle>
          <a:p/>
        </p:txBody>
      </p:sp>
      <p:sp>
        <p:nvSpPr>
          <p:cNvPr id="148" name="Google Shape;148;p37"/>
          <p:cNvSpPr txBox="1"/>
          <p:nvPr>
            <p:ph idx="3" type="title"/>
          </p:nvPr>
        </p:nvSpPr>
        <p:spPr>
          <a:xfrm>
            <a:off x="277500" y="3422542"/>
            <a:ext cx="2820600" cy="1023600"/>
          </a:xfrm>
          <a:prstGeom prst="rect">
            <a:avLst/>
          </a:prstGeom>
          <a:noFill/>
          <a:ln>
            <a:noFill/>
          </a:ln>
        </p:spPr>
        <p:txBody>
          <a:bodyPr anchorCtr="0" anchor="t" bIns="0" lIns="0" spcFirstLastPara="1" rIns="0" wrap="square" tIns="91425">
            <a:noAutofit/>
          </a:bodyPr>
          <a:lstStyle>
            <a:lvl1pPr lvl="0" algn="l">
              <a:lnSpc>
                <a:spcPct val="100000"/>
              </a:lnSpc>
              <a:spcBef>
                <a:spcPts val="0"/>
              </a:spcBef>
              <a:spcAft>
                <a:spcPts val="0"/>
              </a:spcAft>
              <a:buSzPts val="1100"/>
              <a:buNone/>
              <a:defRPr sz="1100"/>
            </a:lvl1pPr>
            <a:lvl2pPr lvl="1" algn="ctr">
              <a:lnSpc>
                <a:spcPct val="115000"/>
              </a:lnSpc>
              <a:spcBef>
                <a:spcPts val="0"/>
              </a:spcBef>
              <a:spcAft>
                <a:spcPts val="0"/>
              </a:spcAft>
              <a:buSzPts val="4800"/>
              <a:buNone/>
              <a:defRPr sz="4800">
                <a:latin typeface="Arimo Medium"/>
                <a:ea typeface="Arimo Medium"/>
                <a:cs typeface="Arimo Medium"/>
                <a:sym typeface="Arimo Medium"/>
              </a:defRPr>
            </a:lvl2pPr>
            <a:lvl3pPr lvl="2" algn="ctr">
              <a:lnSpc>
                <a:spcPct val="115000"/>
              </a:lnSpc>
              <a:spcBef>
                <a:spcPts val="0"/>
              </a:spcBef>
              <a:spcAft>
                <a:spcPts val="0"/>
              </a:spcAft>
              <a:buSzPts val="4800"/>
              <a:buNone/>
              <a:defRPr sz="4800">
                <a:latin typeface="Arimo Medium"/>
                <a:ea typeface="Arimo Medium"/>
                <a:cs typeface="Arimo Medium"/>
                <a:sym typeface="Arimo Medium"/>
              </a:defRPr>
            </a:lvl3pPr>
            <a:lvl4pPr lvl="3" algn="ctr">
              <a:lnSpc>
                <a:spcPct val="115000"/>
              </a:lnSpc>
              <a:spcBef>
                <a:spcPts val="0"/>
              </a:spcBef>
              <a:spcAft>
                <a:spcPts val="0"/>
              </a:spcAft>
              <a:buSzPts val="4800"/>
              <a:buNone/>
              <a:defRPr sz="4800">
                <a:latin typeface="Arimo Medium"/>
                <a:ea typeface="Arimo Medium"/>
                <a:cs typeface="Arimo Medium"/>
                <a:sym typeface="Arimo Medium"/>
              </a:defRPr>
            </a:lvl4pPr>
            <a:lvl5pPr lvl="4" algn="ctr">
              <a:lnSpc>
                <a:spcPct val="115000"/>
              </a:lnSpc>
              <a:spcBef>
                <a:spcPts val="0"/>
              </a:spcBef>
              <a:spcAft>
                <a:spcPts val="0"/>
              </a:spcAft>
              <a:buSzPts val="4800"/>
              <a:buNone/>
              <a:defRPr sz="4800">
                <a:latin typeface="Arimo Medium"/>
                <a:ea typeface="Arimo Medium"/>
                <a:cs typeface="Arimo Medium"/>
                <a:sym typeface="Arimo Medium"/>
              </a:defRPr>
            </a:lvl5pPr>
            <a:lvl6pPr lvl="5" algn="ctr">
              <a:lnSpc>
                <a:spcPct val="115000"/>
              </a:lnSpc>
              <a:spcBef>
                <a:spcPts val="0"/>
              </a:spcBef>
              <a:spcAft>
                <a:spcPts val="0"/>
              </a:spcAft>
              <a:buSzPts val="4800"/>
              <a:buNone/>
              <a:defRPr sz="4800">
                <a:latin typeface="Arimo Medium"/>
                <a:ea typeface="Arimo Medium"/>
                <a:cs typeface="Arimo Medium"/>
                <a:sym typeface="Arimo Medium"/>
              </a:defRPr>
            </a:lvl6pPr>
            <a:lvl7pPr lvl="6" algn="ctr">
              <a:lnSpc>
                <a:spcPct val="115000"/>
              </a:lnSpc>
              <a:spcBef>
                <a:spcPts val="0"/>
              </a:spcBef>
              <a:spcAft>
                <a:spcPts val="0"/>
              </a:spcAft>
              <a:buSzPts val="4800"/>
              <a:buNone/>
              <a:defRPr sz="4800">
                <a:latin typeface="Arimo Medium"/>
                <a:ea typeface="Arimo Medium"/>
                <a:cs typeface="Arimo Medium"/>
                <a:sym typeface="Arimo Medium"/>
              </a:defRPr>
            </a:lvl7pPr>
            <a:lvl8pPr lvl="7" algn="ctr">
              <a:lnSpc>
                <a:spcPct val="115000"/>
              </a:lnSpc>
              <a:spcBef>
                <a:spcPts val="0"/>
              </a:spcBef>
              <a:spcAft>
                <a:spcPts val="0"/>
              </a:spcAft>
              <a:buSzPts val="4800"/>
              <a:buNone/>
              <a:defRPr sz="4800">
                <a:latin typeface="Arimo Medium"/>
                <a:ea typeface="Arimo Medium"/>
                <a:cs typeface="Arimo Medium"/>
                <a:sym typeface="Arimo Medium"/>
              </a:defRPr>
            </a:lvl8pPr>
            <a:lvl9pPr lvl="8" algn="ctr">
              <a:lnSpc>
                <a:spcPct val="115000"/>
              </a:lnSpc>
              <a:spcBef>
                <a:spcPts val="0"/>
              </a:spcBef>
              <a:spcAft>
                <a:spcPts val="0"/>
              </a:spcAft>
              <a:buSzPts val="4800"/>
              <a:buNone/>
              <a:defRPr sz="4800">
                <a:latin typeface="Arimo Medium"/>
                <a:ea typeface="Arimo Medium"/>
                <a:cs typeface="Arimo Medium"/>
                <a:sym typeface="Arimo Medium"/>
              </a:defRPr>
            </a:lvl9pPr>
          </a:lstStyle>
          <a:p/>
        </p:txBody>
      </p:sp>
      <p:sp>
        <p:nvSpPr>
          <p:cNvPr id="149" name="Google Shape;149;p37"/>
          <p:cNvSpPr txBox="1"/>
          <p:nvPr>
            <p:ph idx="1" type="subTitle"/>
          </p:nvPr>
        </p:nvSpPr>
        <p:spPr>
          <a:xfrm>
            <a:off x="277500" y="278858"/>
            <a:ext cx="1630200" cy="1374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dk1"/>
              </a:buClr>
              <a:buSzPts val="800"/>
              <a:buFont typeface="Arimo"/>
              <a:buNone/>
              <a:defRPr sz="800">
                <a:latin typeface="Arimo"/>
                <a:ea typeface="Arimo"/>
                <a:cs typeface="Arimo"/>
                <a:sym typeface="Arimo"/>
              </a:defRPr>
            </a:lvl1pPr>
            <a:lvl2pPr lvl="1" algn="l">
              <a:lnSpc>
                <a:spcPct val="100000"/>
              </a:lnSpc>
              <a:spcBef>
                <a:spcPts val="0"/>
              </a:spcBef>
              <a:spcAft>
                <a:spcPts val="0"/>
              </a:spcAft>
              <a:buClr>
                <a:schemeClr val="dk1"/>
              </a:buClr>
              <a:buSzPts val="1400"/>
              <a:buFont typeface="Arimo"/>
              <a:buNone/>
              <a:defRPr>
                <a:latin typeface="Arimo"/>
                <a:ea typeface="Arimo"/>
                <a:cs typeface="Arimo"/>
                <a:sym typeface="Arimo"/>
              </a:defRPr>
            </a:lvl2pPr>
            <a:lvl3pPr lvl="2" algn="l">
              <a:lnSpc>
                <a:spcPct val="100000"/>
              </a:lnSpc>
              <a:spcBef>
                <a:spcPts val="0"/>
              </a:spcBef>
              <a:spcAft>
                <a:spcPts val="0"/>
              </a:spcAft>
              <a:buClr>
                <a:schemeClr val="dk1"/>
              </a:buClr>
              <a:buSzPts val="1400"/>
              <a:buFont typeface="Arimo"/>
              <a:buNone/>
              <a:defRPr>
                <a:latin typeface="Arimo"/>
                <a:ea typeface="Arimo"/>
                <a:cs typeface="Arimo"/>
                <a:sym typeface="Arimo"/>
              </a:defRPr>
            </a:lvl3pPr>
            <a:lvl4pPr lvl="3" algn="l">
              <a:lnSpc>
                <a:spcPct val="100000"/>
              </a:lnSpc>
              <a:spcBef>
                <a:spcPts val="0"/>
              </a:spcBef>
              <a:spcAft>
                <a:spcPts val="0"/>
              </a:spcAft>
              <a:buClr>
                <a:schemeClr val="dk1"/>
              </a:buClr>
              <a:buSzPts val="1400"/>
              <a:buFont typeface="Arimo"/>
              <a:buNone/>
              <a:defRPr>
                <a:latin typeface="Arimo"/>
                <a:ea typeface="Arimo"/>
                <a:cs typeface="Arimo"/>
                <a:sym typeface="Arimo"/>
              </a:defRPr>
            </a:lvl4pPr>
            <a:lvl5pPr lvl="4" algn="l">
              <a:lnSpc>
                <a:spcPct val="100000"/>
              </a:lnSpc>
              <a:spcBef>
                <a:spcPts val="0"/>
              </a:spcBef>
              <a:spcAft>
                <a:spcPts val="0"/>
              </a:spcAft>
              <a:buClr>
                <a:schemeClr val="dk1"/>
              </a:buClr>
              <a:buSzPts val="1400"/>
              <a:buFont typeface="Arimo"/>
              <a:buNone/>
              <a:defRPr>
                <a:latin typeface="Arimo"/>
                <a:ea typeface="Arimo"/>
                <a:cs typeface="Arimo"/>
                <a:sym typeface="Arimo"/>
              </a:defRPr>
            </a:lvl5pPr>
            <a:lvl6pPr lvl="5" algn="l">
              <a:lnSpc>
                <a:spcPct val="100000"/>
              </a:lnSpc>
              <a:spcBef>
                <a:spcPts val="0"/>
              </a:spcBef>
              <a:spcAft>
                <a:spcPts val="0"/>
              </a:spcAft>
              <a:buClr>
                <a:schemeClr val="dk1"/>
              </a:buClr>
              <a:buSzPts val="1400"/>
              <a:buFont typeface="Arimo"/>
              <a:buNone/>
              <a:defRPr>
                <a:latin typeface="Arimo"/>
                <a:ea typeface="Arimo"/>
                <a:cs typeface="Arimo"/>
                <a:sym typeface="Arimo"/>
              </a:defRPr>
            </a:lvl6pPr>
            <a:lvl7pPr lvl="6" algn="l">
              <a:lnSpc>
                <a:spcPct val="100000"/>
              </a:lnSpc>
              <a:spcBef>
                <a:spcPts val="0"/>
              </a:spcBef>
              <a:spcAft>
                <a:spcPts val="0"/>
              </a:spcAft>
              <a:buClr>
                <a:schemeClr val="dk1"/>
              </a:buClr>
              <a:buSzPts val="1400"/>
              <a:buFont typeface="Arimo"/>
              <a:buNone/>
              <a:defRPr>
                <a:latin typeface="Arimo"/>
                <a:ea typeface="Arimo"/>
                <a:cs typeface="Arimo"/>
                <a:sym typeface="Arimo"/>
              </a:defRPr>
            </a:lvl7pPr>
            <a:lvl8pPr lvl="7" algn="l">
              <a:lnSpc>
                <a:spcPct val="100000"/>
              </a:lnSpc>
              <a:spcBef>
                <a:spcPts val="0"/>
              </a:spcBef>
              <a:spcAft>
                <a:spcPts val="0"/>
              </a:spcAft>
              <a:buClr>
                <a:schemeClr val="dk1"/>
              </a:buClr>
              <a:buSzPts val="1400"/>
              <a:buFont typeface="Arimo"/>
              <a:buNone/>
              <a:defRPr>
                <a:latin typeface="Arimo"/>
                <a:ea typeface="Arimo"/>
                <a:cs typeface="Arimo"/>
                <a:sym typeface="Arimo"/>
              </a:defRPr>
            </a:lvl8pPr>
            <a:lvl9pPr lvl="8" algn="l">
              <a:lnSpc>
                <a:spcPct val="100000"/>
              </a:lnSpc>
              <a:spcBef>
                <a:spcPts val="0"/>
              </a:spcBef>
              <a:spcAft>
                <a:spcPts val="0"/>
              </a:spcAft>
              <a:buClr>
                <a:schemeClr val="dk1"/>
              </a:buClr>
              <a:buSzPts val="1400"/>
              <a:buFont typeface="Arimo"/>
              <a:buNone/>
              <a:defRPr>
                <a:latin typeface="Arimo"/>
                <a:ea typeface="Arimo"/>
                <a:cs typeface="Arimo"/>
                <a:sym typeface="Arimo"/>
              </a:defRPr>
            </a:lvl9pPr>
          </a:lstStyle>
          <a:p/>
        </p:txBody>
      </p:sp>
      <p:sp>
        <p:nvSpPr>
          <p:cNvPr id="150" name="Google Shape;150;p37"/>
          <p:cNvSpPr txBox="1"/>
          <p:nvPr>
            <p:ph idx="4" type="subTitle"/>
          </p:nvPr>
        </p:nvSpPr>
        <p:spPr>
          <a:xfrm>
            <a:off x="7236300" y="278858"/>
            <a:ext cx="1630200" cy="137400"/>
          </a:xfrm>
          <a:prstGeom prst="rect">
            <a:avLst/>
          </a:prstGeom>
          <a:noFill/>
          <a:ln>
            <a:noFill/>
          </a:ln>
        </p:spPr>
        <p:txBody>
          <a:bodyPr anchorCtr="0" anchor="t" bIns="0" lIns="0" spcFirstLastPara="1" rIns="0" wrap="square" tIns="0">
            <a:noAutofit/>
          </a:bodyPr>
          <a:lstStyle>
            <a:lvl1pPr lvl="0" algn="r">
              <a:lnSpc>
                <a:spcPct val="100000"/>
              </a:lnSpc>
              <a:spcBef>
                <a:spcPts val="0"/>
              </a:spcBef>
              <a:spcAft>
                <a:spcPts val="0"/>
              </a:spcAft>
              <a:buClr>
                <a:schemeClr val="dk1"/>
              </a:buClr>
              <a:buSzPts val="800"/>
              <a:buFont typeface="Arimo"/>
              <a:buNone/>
              <a:defRPr sz="800">
                <a:latin typeface="Arimo"/>
                <a:ea typeface="Arimo"/>
                <a:cs typeface="Arimo"/>
                <a:sym typeface="Arimo"/>
              </a:defRPr>
            </a:lvl1pPr>
            <a:lvl2pPr lvl="1" algn="l">
              <a:lnSpc>
                <a:spcPct val="100000"/>
              </a:lnSpc>
              <a:spcBef>
                <a:spcPts val="0"/>
              </a:spcBef>
              <a:spcAft>
                <a:spcPts val="0"/>
              </a:spcAft>
              <a:buClr>
                <a:schemeClr val="dk1"/>
              </a:buClr>
              <a:buSzPts val="1400"/>
              <a:buFont typeface="Arimo"/>
              <a:buNone/>
              <a:defRPr>
                <a:latin typeface="Arimo"/>
                <a:ea typeface="Arimo"/>
                <a:cs typeface="Arimo"/>
                <a:sym typeface="Arimo"/>
              </a:defRPr>
            </a:lvl2pPr>
            <a:lvl3pPr lvl="2" algn="l">
              <a:lnSpc>
                <a:spcPct val="100000"/>
              </a:lnSpc>
              <a:spcBef>
                <a:spcPts val="0"/>
              </a:spcBef>
              <a:spcAft>
                <a:spcPts val="0"/>
              </a:spcAft>
              <a:buClr>
                <a:schemeClr val="dk1"/>
              </a:buClr>
              <a:buSzPts val="1400"/>
              <a:buFont typeface="Arimo"/>
              <a:buNone/>
              <a:defRPr>
                <a:latin typeface="Arimo"/>
                <a:ea typeface="Arimo"/>
                <a:cs typeface="Arimo"/>
                <a:sym typeface="Arimo"/>
              </a:defRPr>
            </a:lvl3pPr>
            <a:lvl4pPr lvl="3" algn="l">
              <a:lnSpc>
                <a:spcPct val="100000"/>
              </a:lnSpc>
              <a:spcBef>
                <a:spcPts val="0"/>
              </a:spcBef>
              <a:spcAft>
                <a:spcPts val="0"/>
              </a:spcAft>
              <a:buClr>
                <a:schemeClr val="dk1"/>
              </a:buClr>
              <a:buSzPts val="1400"/>
              <a:buFont typeface="Arimo"/>
              <a:buNone/>
              <a:defRPr>
                <a:latin typeface="Arimo"/>
                <a:ea typeface="Arimo"/>
                <a:cs typeface="Arimo"/>
                <a:sym typeface="Arimo"/>
              </a:defRPr>
            </a:lvl4pPr>
            <a:lvl5pPr lvl="4" algn="l">
              <a:lnSpc>
                <a:spcPct val="100000"/>
              </a:lnSpc>
              <a:spcBef>
                <a:spcPts val="0"/>
              </a:spcBef>
              <a:spcAft>
                <a:spcPts val="0"/>
              </a:spcAft>
              <a:buClr>
                <a:schemeClr val="dk1"/>
              </a:buClr>
              <a:buSzPts val="1400"/>
              <a:buFont typeface="Arimo"/>
              <a:buNone/>
              <a:defRPr>
                <a:latin typeface="Arimo"/>
                <a:ea typeface="Arimo"/>
                <a:cs typeface="Arimo"/>
                <a:sym typeface="Arimo"/>
              </a:defRPr>
            </a:lvl5pPr>
            <a:lvl6pPr lvl="5" algn="l">
              <a:lnSpc>
                <a:spcPct val="100000"/>
              </a:lnSpc>
              <a:spcBef>
                <a:spcPts val="0"/>
              </a:spcBef>
              <a:spcAft>
                <a:spcPts val="0"/>
              </a:spcAft>
              <a:buClr>
                <a:schemeClr val="dk1"/>
              </a:buClr>
              <a:buSzPts val="1400"/>
              <a:buFont typeface="Arimo"/>
              <a:buNone/>
              <a:defRPr>
                <a:latin typeface="Arimo"/>
                <a:ea typeface="Arimo"/>
                <a:cs typeface="Arimo"/>
                <a:sym typeface="Arimo"/>
              </a:defRPr>
            </a:lvl6pPr>
            <a:lvl7pPr lvl="6" algn="l">
              <a:lnSpc>
                <a:spcPct val="100000"/>
              </a:lnSpc>
              <a:spcBef>
                <a:spcPts val="0"/>
              </a:spcBef>
              <a:spcAft>
                <a:spcPts val="0"/>
              </a:spcAft>
              <a:buClr>
                <a:schemeClr val="dk1"/>
              </a:buClr>
              <a:buSzPts val="1400"/>
              <a:buFont typeface="Arimo"/>
              <a:buNone/>
              <a:defRPr>
                <a:latin typeface="Arimo"/>
                <a:ea typeface="Arimo"/>
                <a:cs typeface="Arimo"/>
                <a:sym typeface="Arimo"/>
              </a:defRPr>
            </a:lvl7pPr>
            <a:lvl8pPr lvl="7" algn="l">
              <a:lnSpc>
                <a:spcPct val="100000"/>
              </a:lnSpc>
              <a:spcBef>
                <a:spcPts val="0"/>
              </a:spcBef>
              <a:spcAft>
                <a:spcPts val="0"/>
              </a:spcAft>
              <a:buClr>
                <a:schemeClr val="dk1"/>
              </a:buClr>
              <a:buSzPts val="1400"/>
              <a:buFont typeface="Arimo"/>
              <a:buNone/>
              <a:defRPr>
                <a:latin typeface="Arimo"/>
                <a:ea typeface="Arimo"/>
                <a:cs typeface="Arimo"/>
                <a:sym typeface="Arimo"/>
              </a:defRPr>
            </a:lvl8pPr>
            <a:lvl9pPr lvl="8" algn="l">
              <a:lnSpc>
                <a:spcPct val="100000"/>
              </a:lnSpc>
              <a:spcBef>
                <a:spcPts val="0"/>
              </a:spcBef>
              <a:spcAft>
                <a:spcPts val="0"/>
              </a:spcAft>
              <a:buClr>
                <a:schemeClr val="dk1"/>
              </a:buClr>
              <a:buSzPts val="1400"/>
              <a:buFont typeface="Arimo"/>
              <a:buNone/>
              <a:defRPr>
                <a:latin typeface="Arimo"/>
                <a:ea typeface="Arimo"/>
                <a:cs typeface="Arimo"/>
                <a:sym typeface="Arimo"/>
              </a:defRPr>
            </a:lvl9pPr>
          </a:lstStyle>
          <a:p/>
        </p:txBody>
      </p:sp>
      <p:sp>
        <p:nvSpPr>
          <p:cNvPr id="151" name="Google Shape;151;p37"/>
          <p:cNvSpPr txBox="1"/>
          <p:nvPr>
            <p:ph idx="12" type="sldNum"/>
          </p:nvPr>
        </p:nvSpPr>
        <p:spPr>
          <a:xfrm>
            <a:off x="8208648" y="4749900"/>
            <a:ext cx="657900" cy="192000"/>
          </a:xfrm>
          <a:prstGeom prst="rect">
            <a:avLst/>
          </a:prstGeom>
          <a:noFill/>
          <a:ln>
            <a:noFill/>
          </a:ln>
        </p:spPr>
        <p:txBody>
          <a:bodyPr anchorCtr="0" anchor="ctr" bIns="91425" lIns="91425" spcFirstLastPara="1" rIns="0" wrap="square" tIns="91425">
            <a:noAutofit/>
          </a:bodyPr>
          <a:lstStyle>
            <a:lvl1pPr indent="0" lvl="0"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1pPr>
            <a:lvl2pPr indent="0" lvl="1"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2pPr>
            <a:lvl3pPr indent="0" lvl="2"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3pPr>
            <a:lvl4pPr indent="0" lvl="3"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4pPr>
            <a:lvl5pPr indent="0" lvl="4"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5pPr>
            <a:lvl6pPr indent="0" lvl="5"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6pPr>
            <a:lvl7pPr indent="0" lvl="6"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7pPr>
            <a:lvl8pPr indent="0" lvl="7"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8pPr>
            <a:lvl9pPr indent="0" lvl="8"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eature">
  <p:cSld name="CUSTOM_11_1_1">
    <p:bg>
      <p:bgPr>
        <a:solidFill>
          <a:schemeClr val="accent5"/>
        </a:solidFill>
      </p:bgPr>
    </p:bg>
    <p:spTree>
      <p:nvGrpSpPr>
        <p:cNvPr id="152" name="Shape 152"/>
        <p:cNvGrpSpPr/>
        <p:nvPr/>
      </p:nvGrpSpPr>
      <p:grpSpPr>
        <a:xfrm>
          <a:off x="0" y="0"/>
          <a:ext cx="0" cy="0"/>
          <a:chOff x="0" y="0"/>
          <a:chExt cx="0" cy="0"/>
        </a:xfrm>
      </p:grpSpPr>
      <p:sp>
        <p:nvSpPr>
          <p:cNvPr id="153" name="Google Shape;153;p38"/>
          <p:cNvSpPr txBox="1"/>
          <p:nvPr>
            <p:ph type="title"/>
          </p:nvPr>
        </p:nvSpPr>
        <p:spPr>
          <a:xfrm>
            <a:off x="277500" y="2344250"/>
            <a:ext cx="2820600" cy="1023600"/>
          </a:xfrm>
          <a:prstGeom prst="rect">
            <a:avLst/>
          </a:prstGeom>
          <a:noFill/>
          <a:ln>
            <a:noFill/>
          </a:ln>
        </p:spPr>
        <p:txBody>
          <a:bodyPr anchorCtr="0" anchor="b" bIns="0" lIns="0" spcFirstLastPara="1" rIns="0" wrap="square" tIns="91425">
            <a:noAutofit/>
          </a:bodyPr>
          <a:lstStyle>
            <a:lvl1pPr lvl="0" algn="l">
              <a:lnSpc>
                <a:spcPct val="100000"/>
              </a:lnSpc>
              <a:spcBef>
                <a:spcPts val="0"/>
              </a:spcBef>
              <a:spcAft>
                <a:spcPts val="0"/>
              </a:spcAft>
              <a:buSzPts val="2000"/>
              <a:buNone/>
              <a:defRPr sz="2000"/>
            </a:lvl1pPr>
            <a:lvl2pPr lvl="1" algn="ctr">
              <a:lnSpc>
                <a:spcPct val="115000"/>
              </a:lnSpc>
              <a:spcBef>
                <a:spcPts val="0"/>
              </a:spcBef>
              <a:spcAft>
                <a:spcPts val="0"/>
              </a:spcAft>
              <a:buSzPts val="4800"/>
              <a:buNone/>
              <a:defRPr sz="4800">
                <a:latin typeface="Arimo Medium"/>
                <a:ea typeface="Arimo Medium"/>
                <a:cs typeface="Arimo Medium"/>
                <a:sym typeface="Arimo Medium"/>
              </a:defRPr>
            </a:lvl2pPr>
            <a:lvl3pPr lvl="2" algn="ctr">
              <a:lnSpc>
                <a:spcPct val="115000"/>
              </a:lnSpc>
              <a:spcBef>
                <a:spcPts val="0"/>
              </a:spcBef>
              <a:spcAft>
                <a:spcPts val="0"/>
              </a:spcAft>
              <a:buSzPts val="4800"/>
              <a:buNone/>
              <a:defRPr sz="4800">
                <a:latin typeface="Arimo Medium"/>
                <a:ea typeface="Arimo Medium"/>
                <a:cs typeface="Arimo Medium"/>
                <a:sym typeface="Arimo Medium"/>
              </a:defRPr>
            </a:lvl3pPr>
            <a:lvl4pPr lvl="3" algn="ctr">
              <a:lnSpc>
                <a:spcPct val="115000"/>
              </a:lnSpc>
              <a:spcBef>
                <a:spcPts val="0"/>
              </a:spcBef>
              <a:spcAft>
                <a:spcPts val="0"/>
              </a:spcAft>
              <a:buSzPts val="4800"/>
              <a:buNone/>
              <a:defRPr sz="4800">
                <a:latin typeface="Arimo Medium"/>
                <a:ea typeface="Arimo Medium"/>
                <a:cs typeface="Arimo Medium"/>
                <a:sym typeface="Arimo Medium"/>
              </a:defRPr>
            </a:lvl4pPr>
            <a:lvl5pPr lvl="4" algn="ctr">
              <a:lnSpc>
                <a:spcPct val="115000"/>
              </a:lnSpc>
              <a:spcBef>
                <a:spcPts val="0"/>
              </a:spcBef>
              <a:spcAft>
                <a:spcPts val="0"/>
              </a:spcAft>
              <a:buSzPts val="4800"/>
              <a:buNone/>
              <a:defRPr sz="4800">
                <a:latin typeface="Arimo Medium"/>
                <a:ea typeface="Arimo Medium"/>
                <a:cs typeface="Arimo Medium"/>
                <a:sym typeface="Arimo Medium"/>
              </a:defRPr>
            </a:lvl5pPr>
            <a:lvl6pPr lvl="5" algn="ctr">
              <a:lnSpc>
                <a:spcPct val="115000"/>
              </a:lnSpc>
              <a:spcBef>
                <a:spcPts val="0"/>
              </a:spcBef>
              <a:spcAft>
                <a:spcPts val="0"/>
              </a:spcAft>
              <a:buSzPts val="4800"/>
              <a:buNone/>
              <a:defRPr sz="4800">
                <a:latin typeface="Arimo Medium"/>
                <a:ea typeface="Arimo Medium"/>
                <a:cs typeface="Arimo Medium"/>
                <a:sym typeface="Arimo Medium"/>
              </a:defRPr>
            </a:lvl6pPr>
            <a:lvl7pPr lvl="6" algn="ctr">
              <a:lnSpc>
                <a:spcPct val="115000"/>
              </a:lnSpc>
              <a:spcBef>
                <a:spcPts val="0"/>
              </a:spcBef>
              <a:spcAft>
                <a:spcPts val="0"/>
              </a:spcAft>
              <a:buSzPts val="4800"/>
              <a:buNone/>
              <a:defRPr sz="4800">
                <a:latin typeface="Arimo Medium"/>
                <a:ea typeface="Arimo Medium"/>
                <a:cs typeface="Arimo Medium"/>
                <a:sym typeface="Arimo Medium"/>
              </a:defRPr>
            </a:lvl7pPr>
            <a:lvl8pPr lvl="7" algn="ctr">
              <a:lnSpc>
                <a:spcPct val="115000"/>
              </a:lnSpc>
              <a:spcBef>
                <a:spcPts val="0"/>
              </a:spcBef>
              <a:spcAft>
                <a:spcPts val="0"/>
              </a:spcAft>
              <a:buSzPts val="4800"/>
              <a:buNone/>
              <a:defRPr sz="4800">
                <a:latin typeface="Arimo Medium"/>
                <a:ea typeface="Arimo Medium"/>
                <a:cs typeface="Arimo Medium"/>
                <a:sym typeface="Arimo Medium"/>
              </a:defRPr>
            </a:lvl8pPr>
            <a:lvl9pPr lvl="8" algn="ctr">
              <a:lnSpc>
                <a:spcPct val="115000"/>
              </a:lnSpc>
              <a:spcBef>
                <a:spcPts val="0"/>
              </a:spcBef>
              <a:spcAft>
                <a:spcPts val="0"/>
              </a:spcAft>
              <a:buSzPts val="4800"/>
              <a:buNone/>
              <a:defRPr sz="4800">
                <a:latin typeface="Arimo Medium"/>
                <a:ea typeface="Arimo Medium"/>
                <a:cs typeface="Arimo Medium"/>
                <a:sym typeface="Arimo Medium"/>
              </a:defRPr>
            </a:lvl9pPr>
          </a:lstStyle>
          <a:p/>
        </p:txBody>
      </p:sp>
      <p:sp>
        <p:nvSpPr>
          <p:cNvPr id="154" name="Google Shape;154;p38"/>
          <p:cNvSpPr txBox="1"/>
          <p:nvPr>
            <p:ph idx="2" type="title"/>
          </p:nvPr>
        </p:nvSpPr>
        <p:spPr>
          <a:xfrm>
            <a:off x="277500" y="3422542"/>
            <a:ext cx="2820600" cy="1023600"/>
          </a:xfrm>
          <a:prstGeom prst="rect">
            <a:avLst/>
          </a:prstGeom>
          <a:noFill/>
          <a:ln>
            <a:noFill/>
          </a:ln>
        </p:spPr>
        <p:txBody>
          <a:bodyPr anchorCtr="0" anchor="t" bIns="0" lIns="0" spcFirstLastPara="1" rIns="0" wrap="square" tIns="91425">
            <a:noAutofit/>
          </a:bodyPr>
          <a:lstStyle>
            <a:lvl1pPr lvl="0" algn="l">
              <a:lnSpc>
                <a:spcPct val="100000"/>
              </a:lnSpc>
              <a:spcBef>
                <a:spcPts val="0"/>
              </a:spcBef>
              <a:spcAft>
                <a:spcPts val="0"/>
              </a:spcAft>
              <a:buSzPts val="1100"/>
              <a:buNone/>
              <a:defRPr sz="1100"/>
            </a:lvl1pPr>
            <a:lvl2pPr lvl="1" algn="ctr">
              <a:lnSpc>
                <a:spcPct val="115000"/>
              </a:lnSpc>
              <a:spcBef>
                <a:spcPts val="0"/>
              </a:spcBef>
              <a:spcAft>
                <a:spcPts val="0"/>
              </a:spcAft>
              <a:buSzPts val="4800"/>
              <a:buNone/>
              <a:defRPr sz="4800">
                <a:latin typeface="Arimo Medium"/>
                <a:ea typeface="Arimo Medium"/>
                <a:cs typeface="Arimo Medium"/>
                <a:sym typeface="Arimo Medium"/>
              </a:defRPr>
            </a:lvl2pPr>
            <a:lvl3pPr lvl="2" algn="ctr">
              <a:lnSpc>
                <a:spcPct val="115000"/>
              </a:lnSpc>
              <a:spcBef>
                <a:spcPts val="0"/>
              </a:spcBef>
              <a:spcAft>
                <a:spcPts val="0"/>
              </a:spcAft>
              <a:buSzPts val="4800"/>
              <a:buNone/>
              <a:defRPr sz="4800">
                <a:latin typeface="Arimo Medium"/>
                <a:ea typeface="Arimo Medium"/>
                <a:cs typeface="Arimo Medium"/>
                <a:sym typeface="Arimo Medium"/>
              </a:defRPr>
            </a:lvl3pPr>
            <a:lvl4pPr lvl="3" algn="ctr">
              <a:lnSpc>
                <a:spcPct val="115000"/>
              </a:lnSpc>
              <a:spcBef>
                <a:spcPts val="0"/>
              </a:spcBef>
              <a:spcAft>
                <a:spcPts val="0"/>
              </a:spcAft>
              <a:buSzPts val="4800"/>
              <a:buNone/>
              <a:defRPr sz="4800">
                <a:latin typeface="Arimo Medium"/>
                <a:ea typeface="Arimo Medium"/>
                <a:cs typeface="Arimo Medium"/>
                <a:sym typeface="Arimo Medium"/>
              </a:defRPr>
            </a:lvl4pPr>
            <a:lvl5pPr lvl="4" algn="ctr">
              <a:lnSpc>
                <a:spcPct val="115000"/>
              </a:lnSpc>
              <a:spcBef>
                <a:spcPts val="0"/>
              </a:spcBef>
              <a:spcAft>
                <a:spcPts val="0"/>
              </a:spcAft>
              <a:buSzPts val="4800"/>
              <a:buNone/>
              <a:defRPr sz="4800">
                <a:latin typeface="Arimo Medium"/>
                <a:ea typeface="Arimo Medium"/>
                <a:cs typeface="Arimo Medium"/>
                <a:sym typeface="Arimo Medium"/>
              </a:defRPr>
            </a:lvl5pPr>
            <a:lvl6pPr lvl="5" algn="ctr">
              <a:lnSpc>
                <a:spcPct val="115000"/>
              </a:lnSpc>
              <a:spcBef>
                <a:spcPts val="0"/>
              </a:spcBef>
              <a:spcAft>
                <a:spcPts val="0"/>
              </a:spcAft>
              <a:buSzPts val="4800"/>
              <a:buNone/>
              <a:defRPr sz="4800">
                <a:latin typeface="Arimo Medium"/>
                <a:ea typeface="Arimo Medium"/>
                <a:cs typeface="Arimo Medium"/>
                <a:sym typeface="Arimo Medium"/>
              </a:defRPr>
            </a:lvl6pPr>
            <a:lvl7pPr lvl="6" algn="ctr">
              <a:lnSpc>
                <a:spcPct val="115000"/>
              </a:lnSpc>
              <a:spcBef>
                <a:spcPts val="0"/>
              </a:spcBef>
              <a:spcAft>
                <a:spcPts val="0"/>
              </a:spcAft>
              <a:buSzPts val="4800"/>
              <a:buNone/>
              <a:defRPr sz="4800">
                <a:latin typeface="Arimo Medium"/>
                <a:ea typeface="Arimo Medium"/>
                <a:cs typeface="Arimo Medium"/>
                <a:sym typeface="Arimo Medium"/>
              </a:defRPr>
            </a:lvl7pPr>
            <a:lvl8pPr lvl="7" algn="ctr">
              <a:lnSpc>
                <a:spcPct val="115000"/>
              </a:lnSpc>
              <a:spcBef>
                <a:spcPts val="0"/>
              </a:spcBef>
              <a:spcAft>
                <a:spcPts val="0"/>
              </a:spcAft>
              <a:buSzPts val="4800"/>
              <a:buNone/>
              <a:defRPr sz="4800">
                <a:latin typeface="Arimo Medium"/>
                <a:ea typeface="Arimo Medium"/>
                <a:cs typeface="Arimo Medium"/>
                <a:sym typeface="Arimo Medium"/>
              </a:defRPr>
            </a:lvl8pPr>
            <a:lvl9pPr lvl="8" algn="ctr">
              <a:lnSpc>
                <a:spcPct val="115000"/>
              </a:lnSpc>
              <a:spcBef>
                <a:spcPts val="0"/>
              </a:spcBef>
              <a:spcAft>
                <a:spcPts val="0"/>
              </a:spcAft>
              <a:buSzPts val="4800"/>
              <a:buNone/>
              <a:defRPr sz="4800">
                <a:latin typeface="Arimo Medium"/>
                <a:ea typeface="Arimo Medium"/>
                <a:cs typeface="Arimo Medium"/>
                <a:sym typeface="Arimo Medium"/>
              </a:defRPr>
            </a:lvl9pPr>
          </a:lstStyle>
          <a:p/>
        </p:txBody>
      </p:sp>
      <p:sp>
        <p:nvSpPr>
          <p:cNvPr id="155" name="Google Shape;155;p38"/>
          <p:cNvSpPr txBox="1"/>
          <p:nvPr>
            <p:ph idx="1" type="subTitle"/>
          </p:nvPr>
        </p:nvSpPr>
        <p:spPr>
          <a:xfrm>
            <a:off x="277500" y="278858"/>
            <a:ext cx="1630200" cy="1374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dk1"/>
              </a:buClr>
              <a:buSzPts val="800"/>
              <a:buFont typeface="Arimo"/>
              <a:buNone/>
              <a:defRPr sz="800">
                <a:latin typeface="Arimo"/>
                <a:ea typeface="Arimo"/>
                <a:cs typeface="Arimo"/>
                <a:sym typeface="Arimo"/>
              </a:defRPr>
            </a:lvl1pPr>
            <a:lvl2pPr lvl="1" algn="l">
              <a:lnSpc>
                <a:spcPct val="100000"/>
              </a:lnSpc>
              <a:spcBef>
                <a:spcPts val="0"/>
              </a:spcBef>
              <a:spcAft>
                <a:spcPts val="0"/>
              </a:spcAft>
              <a:buClr>
                <a:schemeClr val="dk1"/>
              </a:buClr>
              <a:buSzPts val="1400"/>
              <a:buFont typeface="Arimo"/>
              <a:buNone/>
              <a:defRPr>
                <a:latin typeface="Arimo"/>
                <a:ea typeface="Arimo"/>
                <a:cs typeface="Arimo"/>
                <a:sym typeface="Arimo"/>
              </a:defRPr>
            </a:lvl2pPr>
            <a:lvl3pPr lvl="2" algn="l">
              <a:lnSpc>
                <a:spcPct val="100000"/>
              </a:lnSpc>
              <a:spcBef>
                <a:spcPts val="0"/>
              </a:spcBef>
              <a:spcAft>
                <a:spcPts val="0"/>
              </a:spcAft>
              <a:buClr>
                <a:schemeClr val="dk1"/>
              </a:buClr>
              <a:buSzPts val="1400"/>
              <a:buFont typeface="Arimo"/>
              <a:buNone/>
              <a:defRPr>
                <a:latin typeface="Arimo"/>
                <a:ea typeface="Arimo"/>
                <a:cs typeface="Arimo"/>
                <a:sym typeface="Arimo"/>
              </a:defRPr>
            </a:lvl3pPr>
            <a:lvl4pPr lvl="3" algn="l">
              <a:lnSpc>
                <a:spcPct val="100000"/>
              </a:lnSpc>
              <a:spcBef>
                <a:spcPts val="0"/>
              </a:spcBef>
              <a:spcAft>
                <a:spcPts val="0"/>
              </a:spcAft>
              <a:buClr>
                <a:schemeClr val="dk1"/>
              </a:buClr>
              <a:buSzPts val="1400"/>
              <a:buFont typeface="Arimo"/>
              <a:buNone/>
              <a:defRPr>
                <a:latin typeface="Arimo"/>
                <a:ea typeface="Arimo"/>
                <a:cs typeface="Arimo"/>
                <a:sym typeface="Arimo"/>
              </a:defRPr>
            </a:lvl4pPr>
            <a:lvl5pPr lvl="4" algn="l">
              <a:lnSpc>
                <a:spcPct val="100000"/>
              </a:lnSpc>
              <a:spcBef>
                <a:spcPts val="0"/>
              </a:spcBef>
              <a:spcAft>
                <a:spcPts val="0"/>
              </a:spcAft>
              <a:buClr>
                <a:schemeClr val="dk1"/>
              </a:buClr>
              <a:buSzPts val="1400"/>
              <a:buFont typeface="Arimo"/>
              <a:buNone/>
              <a:defRPr>
                <a:latin typeface="Arimo"/>
                <a:ea typeface="Arimo"/>
                <a:cs typeface="Arimo"/>
                <a:sym typeface="Arimo"/>
              </a:defRPr>
            </a:lvl5pPr>
            <a:lvl6pPr lvl="5" algn="l">
              <a:lnSpc>
                <a:spcPct val="100000"/>
              </a:lnSpc>
              <a:spcBef>
                <a:spcPts val="0"/>
              </a:spcBef>
              <a:spcAft>
                <a:spcPts val="0"/>
              </a:spcAft>
              <a:buClr>
                <a:schemeClr val="dk1"/>
              </a:buClr>
              <a:buSzPts val="1400"/>
              <a:buFont typeface="Arimo"/>
              <a:buNone/>
              <a:defRPr>
                <a:latin typeface="Arimo"/>
                <a:ea typeface="Arimo"/>
                <a:cs typeface="Arimo"/>
                <a:sym typeface="Arimo"/>
              </a:defRPr>
            </a:lvl6pPr>
            <a:lvl7pPr lvl="6" algn="l">
              <a:lnSpc>
                <a:spcPct val="100000"/>
              </a:lnSpc>
              <a:spcBef>
                <a:spcPts val="0"/>
              </a:spcBef>
              <a:spcAft>
                <a:spcPts val="0"/>
              </a:spcAft>
              <a:buClr>
                <a:schemeClr val="dk1"/>
              </a:buClr>
              <a:buSzPts val="1400"/>
              <a:buFont typeface="Arimo"/>
              <a:buNone/>
              <a:defRPr>
                <a:latin typeface="Arimo"/>
                <a:ea typeface="Arimo"/>
                <a:cs typeface="Arimo"/>
                <a:sym typeface="Arimo"/>
              </a:defRPr>
            </a:lvl7pPr>
            <a:lvl8pPr lvl="7" algn="l">
              <a:lnSpc>
                <a:spcPct val="100000"/>
              </a:lnSpc>
              <a:spcBef>
                <a:spcPts val="0"/>
              </a:spcBef>
              <a:spcAft>
                <a:spcPts val="0"/>
              </a:spcAft>
              <a:buClr>
                <a:schemeClr val="dk1"/>
              </a:buClr>
              <a:buSzPts val="1400"/>
              <a:buFont typeface="Arimo"/>
              <a:buNone/>
              <a:defRPr>
                <a:latin typeface="Arimo"/>
                <a:ea typeface="Arimo"/>
                <a:cs typeface="Arimo"/>
                <a:sym typeface="Arimo"/>
              </a:defRPr>
            </a:lvl8pPr>
            <a:lvl9pPr lvl="8" algn="l">
              <a:lnSpc>
                <a:spcPct val="100000"/>
              </a:lnSpc>
              <a:spcBef>
                <a:spcPts val="0"/>
              </a:spcBef>
              <a:spcAft>
                <a:spcPts val="0"/>
              </a:spcAft>
              <a:buClr>
                <a:schemeClr val="dk1"/>
              </a:buClr>
              <a:buSzPts val="1400"/>
              <a:buFont typeface="Arimo"/>
              <a:buNone/>
              <a:defRPr>
                <a:latin typeface="Arimo"/>
                <a:ea typeface="Arimo"/>
                <a:cs typeface="Arimo"/>
                <a:sym typeface="Arimo"/>
              </a:defRPr>
            </a:lvl9pPr>
          </a:lstStyle>
          <a:p/>
        </p:txBody>
      </p:sp>
      <p:sp>
        <p:nvSpPr>
          <p:cNvPr id="156" name="Google Shape;156;p38"/>
          <p:cNvSpPr txBox="1"/>
          <p:nvPr>
            <p:ph idx="3" type="subTitle"/>
          </p:nvPr>
        </p:nvSpPr>
        <p:spPr>
          <a:xfrm>
            <a:off x="7236300" y="278858"/>
            <a:ext cx="1630200" cy="137400"/>
          </a:xfrm>
          <a:prstGeom prst="rect">
            <a:avLst/>
          </a:prstGeom>
          <a:noFill/>
          <a:ln>
            <a:noFill/>
          </a:ln>
        </p:spPr>
        <p:txBody>
          <a:bodyPr anchorCtr="0" anchor="t" bIns="0" lIns="0" spcFirstLastPara="1" rIns="0" wrap="square" tIns="0">
            <a:noAutofit/>
          </a:bodyPr>
          <a:lstStyle>
            <a:lvl1pPr lvl="0" algn="r">
              <a:lnSpc>
                <a:spcPct val="100000"/>
              </a:lnSpc>
              <a:spcBef>
                <a:spcPts val="0"/>
              </a:spcBef>
              <a:spcAft>
                <a:spcPts val="0"/>
              </a:spcAft>
              <a:buClr>
                <a:schemeClr val="dk1"/>
              </a:buClr>
              <a:buSzPts val="800"/>
              <a:buFont typeface="Arimo"/>
              <a:buNone/>
              <a:defRPr sz="800">
                <a:latin typeface="Arimo"/>
                <a:ea typeface="Arimo"/>
                <a:cs typeface="Arimo"/>
                <a:sym typeface="Arimo"/>
              </a:defRPr>
            </a:lvl1pPr>
            <a:lvl2pPr lvl="1" algn="l">
              <a:lnSpc>
                <a:spcPct val="100000"/>
              </a:lnSpc>
              <a:spcBef>
                <a:spcPts val="0"/>
              </a:spcBef>
              <a:spcAft>
                <a:spcPts val="0"/>
              </a:spcAft>
              <a:buClr>
                <a:schemeClr val="dk1"/>
              </a:buClr>
              <a:buSzPts val="1400"/>
              <a:buFont typeface="Arimo"/>
              <a:buNone/>
              <a:defRPr>
                <a:latin typeface="Arimo"/>
                <a:ea typeface="Arimo"/>
                <a:cs typeface="Arimo"/>
                <a:sym typeface="Arimo"/>
              </a:defRPr>
            </a:lvl2pPr>
            <a:lvl3pPr lvl="2" algn="l">
              <a:lnSpc>
                <a:spcPct val="100000"/>
              </a:lnSpc>
              <a:spcBef>
                <a:spcPts val="0"/>
              </a:spcBef>
              <a:spcAft>
                <a:spcPts val="0"/>
              </a:spcAft>
              <a:buClr>
                <a:schemeClr val="dk1"/>
              </a:buClr>
              <a:buSzPts val="1400"/>
              <a:buFont typeface="Arimo"/>
              <a:buNone/>
              <a:defRPr>
                <a:latin typeface="Arimo"/>
                <a:ea typeface="Arimo"/>
                <a:cs typeface="Arimo"/>
                <a:sym typeface="Arimo"/>
              </a:defRPr>
            </a:lvl3pPr>
            <a:lvl4pPr lvl="3" algn="l">
              <a:lnSpc>
                <a:spcPct val="100000"/>
              </a:lnSpc>
              <a:spcBef>
                <a:spcPts val="0"/>
              </a:spcBef>
              <a:spcAft>
                <a:spcPts val="0"/>
              </a:spcAft>
              <a:buClr>
                <a:schemeClr val="dk1"/>
              </a:buClr>
              <a:buSzPts val="1400"/>
              <a:buFont typeface="Arimo"/>
              <a:buNone/>
              <a:defRPr>
                <a:latin typeface="Arimo"/>
                <a:ea typeface="Arimo"/>
                <a:cs typeface="Arimo"/>
                <a:sym typeface="Arimo"/>
              </a:defRPr>
            </a:lvl4pPr>
            <a:lvl5pPr lvl="4" algn="l">
              <a:lnSpc>
                <a:spcPct val="100000"/>
              </a:lnSpc>
              <a:spcBef>
                <a:spcPts val="0"/>
              </a:spcBef>
              <a:spcAft>
                <a:spcPts val="0"/>
              </a:spcAft>
              <a:buClr>
                <a:schemeClr val="dk1"/>
              </a:buClr>
              <a:buSzPts val="1400"/>
              <a:buFont typeface="Arimo"/>
              <a:buNone/>
              <a:defRPr>
                <a:latin typeface="Arimo"/>
                <a:ea typeface="Arimo"/>
                <a:cs typeface="Arimo"/>
                <a:sym typeface="Arimo"/>
              </a:defRPr>
            </a:lvl5pPr>
            <a:lvl6pPr lvl="5" algn="l">
              <a:lnSpc>
                <a:spcPct val="100000"/>
              </a:lnSpc>
              <a:spcBef>
                <a:spcPts val="0"/>
              </a:spcBef>
              <a:spcAft>
                <a:spcPts val="0"/>
              </a:spcAft>
              <a:buClr>
                <a:schemeClr val="dk1"/>
              </a:buClr>
              <a:buSzPts val="1400"/>
              <a:buFont typeface="Arimo"/>
              <a:buNone/>
              <a:defRPr>
                <a:latin typeface="Arimo"/>
                <a:ea typeface="Arimo"/>
                <a:cs typeface="Arimo"/>
                <a:sym typeface="Arimo"/>
              </a:defRPr>
            </a:lvl6pPr>
            <a:lvl7pPr lvl="6" algn="l">
              <a:lnSpc>
                <a:spcPct val="100000"/>
              </a:lnSpc>
              <a:spcBef>
                <a:spcPts val="0"/>
              </a:spcBef>
              <a:spcAft>
                <a:spcPts val="0"/>
              </a:spcAft>
              <a:buClr>
                <a:schemeClr val="dk1"/>
              </a:buClr>
              <a:buSzPts val="1400"/>
              <a:buFont typeface="Arimo"/>
              <a:buNone/>
              <a:defRPr>
                <a:latin typeface="Arimo"/>
                <a:ea typeface="Arimo"/>
                <a:cs typeface="Arimo"/>
                <a:sym typeface="Arimo"/>
              </a:defRPr>
            </a:lvl7pPr>
            <a:lvl8pPr lvl="7" algn="l">
              <a:lnSpc>
                <a:spcPct val="100000"/>
              </a:lnSpc>
              <a:spcBef>
                <a:spcPts val="0"/>
              </a:spcBef>
              <a:spcAft>
                <a:spcPts val="0"/>
              </a:spcAft>
              <a:buClr>
                <a:schemeClr val="dk1"/>
              </a:buClr>
              <a:buSzPts val="1400"/>
              <a:buFont typeface="Arimo"/>
              <a:buNone/>
              <a:defRPr>
                <a:latin typeface="Arimo"/>
                <a:ea typeface="Arimo"/>
                <a:cs typeface="Arimo"/>
                <a:sym typeface="Arimo"/>
              </a:defRPr>
            </a:lvl8pPr>
            <a:lvl9pPr lvl="8" algn="l">
              <a:lnSpc>
                <a:spcPct val="100000"/>
              </a:lnSpc>
              <a:spcBef>
                <a:spcPts val="0"/>
              </a:spcBef>
              <a:spcAft>
                <a:spcPts val="0"/>
              </a:spcAft>
              <a:buClr>
                <a:schemeClr val="dk1"/>
              </a:buClr>
              <a:buSzPts val="1400"/>
              <a:buFont typeface="Arimo"/>
              <a:buNone/>
              <a:defRPr>
                <a:latin typeface="Arimo"/>
                <a:ea typeface="Arimo"/>
                <a:cs typeface="Arimo"/>
                <a:sym typeface="Arimo"/>
              </a:defRPr>
            </a:lvl9pPr>
          </a:lstStyle>
          <a:p/>
        </p:txBody>
      </p:sp>
      <p:sp>
        <p:nvSpPr>
          <p:cNvPr id="157" name="Google Shape;157;p38"/>
          <p:cNvSpPr txBox="1"/>
          <p:nvPr>
            <p:ph idx="12" type="sldNum"/>
          </p:nvPr>
        </p:nvSpPr>
        <p:spPr>
          <a:xfrm>
            <a:off x="8208648" y="4749900"/>
            <a:ext cx="657900" cy="192000"/>
          </a:xfrm>
          <a:prstGeom prst="rect">
            <a:avLst/>
          </a:prstGeom>
          <a:noFill/>
          <a:ln>
            <a:noFill/>
          </a:ln>
        </p:spPr>
        <p:txBody>
          <a:bodyPr anchorCtr="0" anchor="ctr" bIns="91425" lIns="91425" spcFirstLastPara="1" rIns="0" wrap="square" tIns="91425">
            <a:noAutofit/>
          </a:bodyPr>
          <a:lstStyle>
            <a:lvl1pPr indent="0" lvl="0"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1pPr>
            <a:lvl2pPr indent="0" lvl="1"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2pPr>
            <a:lvl3pPr indent="0" lvl="2"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3pPr>
            <a:lvl4pPr indent="0" lvl="3"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4pPr>
            <a:lvl5pPr indent="0" lvl="4"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5pPr>
            <a:lvl6pPr indent="0" lvl="5"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6pPr>
            <a:lvl7pPr indent="0" lvl="6"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7pPr>
            <a:lvl8pPr indent="0" lvl="7"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8pPr>
            <a:lvl9pPr indent="0" lvl="8"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ig ideas - Alt 1">
  <p:cSld name="CUSTOM_13">
    <p:bg>
      <p:bgPr>
        <a:solidFill>
          <a:schemeClr val="accent5"/>
        </a:solidFill>
      </p:bgPr>
    </p:bg>
    <p:spTree>
      <p:nvGrpSpPr>
        <p:cNvPr id="158" name="Shape 158"/>
        <p:cNvGrpSpPr/>
        <p:nvPr/>
      </p:nvGrpSpPr>
      <p:grpSpPr>
        <a:xfrm>
          <a:off x="0" y="0"/>
          <a:ext cx="0" cy="0"/>
          <a:chOff x="0" y="0"/>
          <a:chExt cx="0" cy="0"/>
        </a:xfrm>
      </p:grpSpPr>
      <p:sp>
        <p:nvSpPr>
          <p:cNvPr id="159" name="Google Shape;159;p39"/>
          <p:cNvSpPr/>
          <p:nvPr>
            <p:ph idx="2" type="pic"/>
          </p:nvPr>
        </p:nvSpPr>
        <p:spPr>
          <a:xfrm>
            <a:off x="502800" y="2080575"/>
            <a:ext cx="603600" cy="603600"/>
          </a:xfrm>
          <a:prstGeom prst="ellipse">
            <a:avLst/>
          </a:prstGeom>
          <a:noFill/>
          <a:ln>
            <a:noFill/>
          </a:ln>
        </p:spPr>
      </p:sp>
      <p:sp>
        <p:nvSpPr>
          <p:cNvPr id="160" name="Google Shape;160;p39"/>
          <p:cNvSpPr/>
          <p:nvPr>
            <p:ph idx="3" type="pic"/>
          </p:nvPr>
        </p:nvSpPr>
        <p:spPr>
          <a:xfrm>
            <a:off x="6334750" y="2080575"/>
            <a:ext cx="603600" cy="603600"/>
          </a:xfrm>
          <a:prstGeom prst="ellipse">
            <a:avLst/>
          </a:prstGeom>
          <a:noFill/>
          <a:ln>
            <a:noFill/>
          </a:ln>
        </p:spPr>
      </p:sp>
      <p:sp>
        <p:nvSpPr>
          <p:cNvPr id="161" name="Google Shape;161;p39"/>
          <p:cNvSpPr/>
          <p:nvPr>
            <p:ph idx="4" type="pic"/>
          </p:nvPr>
        </p:nvSpPr>
        <p:spPr>
          <a:xfrm>
            <a:off x="3418775" y="2080550"/>
            <a:ext cx="603600" cy="603600"/>
          </a:xfrm>
          <a:prstGeom prst="ellipse">
            <a:avLst/>
          </a:prstGeom>
          <a:noFill/>
          <a:ln>
            <a:noFill/>
          </a:ln>
        </p:spPr>
      </p:sp>
      <p:sp>
        <p:nvSpPr>
          <p:cNvPr id="162" name="Google Shape;162;p39"/>
          <p:cNvSpPr txBox="1"/>
          <p:nvPr>
            <p:ph type="title"/>
          </p:nvPr>
        </p:nvSpPr>
        <p:spPr>
          <a:xfrm>
            <a:off x="277500" y="416250"/>
            <a:ext cx="8589000" cy="885000"/>
          </a:xfrm>
          <a:prstGeom prst="rect">
            <a:avLst/>
          </a:prstGeom>
          <a:noFill/>
          <a:ln>
            <a:noFill/>
          </a:ln>
        </p:spPr>
        <p:txBody>
          <a:bodyPr anchorCtr="0" anchor="t" bIns="0" lIns="0" spcFirstLastPara="1" rIns="0" wrap="square" tIns="91425">
            <a:noAutofit/>
          </a:bodyPr>
          <a:lstStyle>
            <a:lvl1pPr lvl="0" algn="l">
              <a:lnSpc>
                <a:spcPct val="100000"/>
              </a:lnSpc>
              <a:spcBef>
                <a:spcPts val="0"/>
              </a:spcBef>
              <a:spcAft>
                <a:spcPts val="0"/>
              </a:spcAft>
              <a:buSzPts val="3000"/>
              <a:buNone/>
              <a:defRPr sz="3000"/>
            </a:lvl1pPr>
            <a:lvl2pPr lvl="1" algn="ctr">
              <a:lnSpc>
                <a:spcPct val="115000"/>
              </a:lnSpc>
              <a:spcBef>
                <a:spcPts val="0"/>
              </a:spcBef>
              <a:spcAft>
                <a:spcPts val="0"/>
              </a:spcAft>
              <a:buSzPts val="4800"/>
              <a:buNone/>
              <a:defRPr sz="4800">
                <a:latin typeface="Arimo SemiBold"/>
                <a:ea typeface="Arimo SemiBold"/>
                <a:cs typeface="Arimo SemiBold"/>
                <a:sym typeface="Arimo SemiBold"/>
              </a:defRPr>
            </a:lvl2pPr>
            <a:lvl3pPr lvl="2" algn="ctr">
              <a:lnSpc>
                <a:spcPct val="115000"/>
              </a:lnSpc>
              <a:spcBef>
                <a:spcPts val="0"/>
              </a:spcBef>
              <a:spcAft>
                <a:spcPts val="0"/>
              </a:spcAft>
              <a:buSzPts val="4800"/>
              <a:buNone/>
              <a:defRPr sz="4800">
                <a:latin typeface="Arimo SemiBold"/>
                <a:ea typeface="Arimo SemiBold"/>
                <a:cs typeface="Arimo SemiBold"/>
                <a:sym typeface="Arimo SemiBold"/>
              </a:defRPr>
            </a:lvl3pPr>
            <a:lvl4pPr lvl="3" algn="ctr">
              <a:lnSpc>
                <a:spcPct val="115000"/>
              </a:lnSpc>
              <a:spcBef>
                <a:spcPts val="0"/>
              </a:spcBef>
              <a:spcAft>
                <a:spcPts val="0"/>
              </a:spcAft>
              <a:buSzPts val="4800"/>
              <a:buNone/>
              <a:defRPr sz="4800">
                <a:latin typeface="Arimo SemiBold"/>
                <a:ea typeface="Arimo SemiBold"/>
                <a:cs typeface="Arimo SemiBold"/>
                <a:sym typeface="Arimo SemiBold"/>
              </a:defRPr>
            </a:lvl4pPr>
            <a:lvl5pPr lvl="4" algn="ctr">
              <a:lnSpc>
                <a:spcPct val="115000"/>
              </a:lnSpc>
              <a:spcBef>
                <a:spcPts val="0"/>
              </a:spcBef>
              <a:spcAft>
                <a:spcPts val="0"/>
              </a:spcAft>
              <a:buSzPts val="4800"/>
              <a:buNone/>
              <a:defRPr sz="4800">
                <a:latin typeface="Arimo SemiBold"/>
                <a:ea typeface="Arimo SemiBold"/>
                <a:cs typeface="Arimo SemiBold"/>
                <a:sym typeface="Arimo SemiBold"/>
              </a:defRPr>
            </a:lvl5pPr>
            <a:lvl6pPr lvl="5" algn="ctr">
              <a:lnSpc>
                <a:spcPct val="115000"/>
              </a:lnSpc>
              <a:spcBef>
                <a:spcPts val="0"/>
              </a:spcBef>
              <a:spcAft>
                <a:spcPts val="0"/>
              </a:spcAft>
              <a:buSzPts val="4800"/>
              <a:buNone/>
              <a:defRPr sz="4800">
                <a:latin typeface="Arimo SemiBold"/>
                <a:ea typeface="Arimo SemiBold"/>
                <a:cs typeface="Arimo SemiBold"/>
                <a:sym typeface="Arimo SemiBold"/>
              </a:defRPr>
            </a:lvl6pPr>
            <a:lvl7pPr lvl="6" algn="ctr">
              <a:lnSpc>
                <a:spcPct val="115000"/>
              </a:lnSpc>
              <a:spcBef>
                <a:spcPts val="0"/>
              </a:spcBef>
              <a:spcAft>
                <a:spcPts val="0"/>
              </a:spcAft>
              <a:buSzPts val="4800"/>
              <a:buNone/>
              <a:defRPr sz="4800">
                <a:latin typeface="Arimo SemiBold"/>
                <a:ea typeface="Arimo SemiBold"/>
                <a:cs typeface="Arimo SemiBold"/>
                <a:sym typeface="Arimo SemiBold"/>
              </a:defRPr>
            </a:lvl7pPr>
            <a:lvl8pPr lvl="7" algn="ctr">
              <a:lnSpc>
                <a:spcPct val="115000"/>
              </a:lnSpc>
              <a:spcBef>
                <a:spcPts val="0"/>
              </a:spcBef>
              <a:spcAft>
                <a:spcPts val="0"/>
              </a:spcAft>
              <a:buSzPts val="4800"/>
              <a:buNone/>
              <a:defRPr sz="4800">
                <a:latin typeface="Arimo SemiBold"/>
                <a:ea typeface="Arimo SemiBold"/>
                <a:cs typeface="Arimo SemiBold"/>
                <a:sym typeface="Arimo SemiBold"/>
              </a:defRPr>
            </a:lvl8pPr>
            <a:lvl9pPr lvl="8" algn="ctr">
              <a:lnSpc>
                <a:spcPct val="115000"/>
              </a:lnSpc>
              <a:spcBef>
                <a:spcPts val="0"/>
              </a:spcBef>
              <a:spcAft>
                <a:spcPts val="0"/>
              </a:spcAft>
              <a:buSzPts val="4800"/>
              <a:buNone/>
              <a:defRPr sz="4800">
                <a:latin typeface="Arimo SemiBold"/>
                <a:ea typeface="Arimo SemiBold"/>
                <a:cs typeface="Arimo SemiBold"/>
                <a:sym typeface="Arimo SemiBold"/>
              </a:defRPr>
            </a:lvl9pPr>
          </a:lstStyle>
          <a:p/>
        </p:txBody>
      </p:sp>
      <p:sp>
        <p:nvSpPr>
          <p:cNvPr id="163" name="Google Shape;163;p39"/>
          <p:cNvSpPr txBox="1"/>
          <p:nvPr>
            <p:ph idx="1" type="subTitle"/>
          </p:nvPr>
        </p:nvSpPr>
        <p:spPr>
          <a:xfrm>
            <a:off x="277500" y="278858"/>
            <a:ext cx="1630200" cy="1374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dk1"/>
              </a:buClr>
              <a:buSzPts val="800"/>
              <a:buFont typeface="Arimo"/>
              <a:buNone/>
              <a:defRPr sz="800">
                <a:latin typeface="Arimo"/>
                <a:ea typeface="Arimo"/>
                <a:cs typeface="Arimo"/>
                <a:sym typeface="Arimo"/>
              </a:defRPr>
            </a:lvl1pPr>
            <a:lvl2pPr lvl="1" algn="l">
              <a:lnSpc>
                <a:spcPct val="100000"/>
              </a:lnSpc>
              <a:spcBef>
                <a:spcPts val="0"/>
              </a:spcBef>
              <a:spcAft>
                <a:spcPts val="0"/>
              </a:spcAft>
              <a:buClr>
                <a:schemeClr val="dk1"/>
              </a:buClr>
              <a:buSzPts val="1400"/>
              <a:buFont typeface="Arimo"/>
              <a:buNone/>
              <a:defRPr>
                <a:latin typeface="Arimo"/>
                <a:ea typeface="Arimo"/>
                <a:cs typeface="Arimo"/>
                <a:sym typeface="Arimo"/>
              </a:defRPr>
            </a:lvl2pPr>
            <a:lvl3pPr lvl="2" algn="l">
              <a:lnSpc>
                <a:spcPct val="100000"/>
              </a:lnSpc>
              <a:spcBef>
                <a:spcPts val="0"/>
              </a:spcBef>
              <a:spcAft>
                <a:spcPts val="0"/>
              </a:spcAft>
              <a:buClr>
                <a:schemeClr val="dk1"/>
              </a:buClr>
              <a:buSzPts val="1400"/>
              <a:buFont typeface="Arimo"/>
              <a:buNone/>
              <a:defRPr>
                <a:latin typeface="Arimo"/>
                <a:ea typeface="Arimo"/>
                <a:cs typeface="Arimo"/>
                <a:sym typeface="Arimo"/>
              </a:defRPr>
            </a:lvl3pPr>
            <a:lvl4pPr lvl="3" algn="l">
              <a:lnSpc>
                <a:spcPct val="100000"/>
              </a:lnSpc>
              <a:spcBef>
                <a:spcPts val="0"/>
              </a:spcBef>
              <a:spcAft>
                <a:spcPts val="0"/>
              </a:spcAft>
              <a:buClr>
                <a:schemeClr val="dk1"/>
              </a:buClr>
              <a:buSzPts val="1400"/>
              <a:buFont typeface="Arimo"/>
              <a:buNone/>
              <a:defRPr>
                <a:latin typeface="Arimo"/>
                <a:ea typeface="Arimo"/>
                <a:cs typeface="Arimo"/>
                <a:sym typeface="Arimo"/>
              </a:defRPr>
            </a:lvl4pPr>
            <a:lvl5pPr lvl="4" algn="l">
              <a:lnSpc>
                <a:spcPct val="100000"/>
              </a:lnSpc>
              <a:spcBef>
                <a:spcPts val="0"/>
              </a:spcBef>
              <a:spcAft>
                <a:spcPts val="0"/>
              </a:spcAft>
              <a:buClr>
                <a:schemeClr val="dk1"/>
              </a:buClr>
              <a:buSzPts val="1400"/>
              <a:buFont typeface="Arimo"/>
              <a:buNone/>
              <a:defRPr>
                <a:latin typeface="Arimo"/>
                <a:ea typeface="Arimo"/>
                <a:cs typeface="Arimo"/>
                <a:sym typeface="Arimo"/>
              </a:defRPr>
            </a:lvl5pPr>
            <a:lvl6pPr lvl="5" algn="l">
              <a:lnSpc>
                <a:spcPct val="100000"/>
              </a:lnSpc>
              <a:spcBef>
                <a:spcPts val="0"/>
              </a:spcBef>
              <a:spcAft>
                <a:spcPts val="0"/>
              </a:spcAft>
              <a:buClr>
                <a:schemeClr val="dk1"/>
              </a:buClr>
              <a:buSzPts val="1400"/>
              <a:buFont typeface="Arimo"/>
              <a:buNone/>
              <a:defRPr>
                <a:latin typeface="Arimo"/>
                <a:ea typeface="Arimo"/>
                <a:cs typeface="Arimo"/>
                <a:sym typeface="Arimo"/>
              </a:defRPr>
            </a:lvl6pPr>
            <a:lvl7pPr lvl="6" algn="l">
              <a:lnSpc>
                <a:spcPct val="100000"/>
              </a:lnSpc>
              <a:spcBef>
                <a:spcPts val="0"/>
              </a:spcBef>
              <a:spcAft>
                <a:spcPts val="0"/>
              </a:spcAft>
              <a:buClr>
                <a:schemeClr val="dk1"/>
              </a:buClr>
              <a:buSzPts val="1400"/>
              <a:buFont typeface="Arimo"/>
              <a:buNone/>
              <a:defRPr>
                <a:latin typeface="Arimo"/>
                <a:ea typeface="Arimo"/>
                <a:cs typeface="Arimo"/>
                <a:sym typeface="Arimo"/>
              </a:defRPr>
            </a:lvl7pPr>
            <a:lvl8pPr lvl="7" algn="l">
              <a:lnSpc>
                <a:spcPct val="100000"/>
              </a:lnSpc>
              <a:spcBef>
                <a:spcPts val="0"/>
              </a:spcBef>
              <a:spcAft>
                <a:spcPts val="0"/>
              </a:spcAft>
              <a:buClr>
                <a:schemeClr val="dk1"/>
              </a:buClr>
              <a:buSzPts val="1400"/>
              <a:buFont typeface="Arimo"/>
              <a:buNone/>
              <a:defRPr>
                <a:latin typeface="Arimo"/>
                <a:ea typeface="Arimo"/>
                <a:cs typeface="Arimo"/>
                <a:sym typeface="Arimo"/>
              </a:defRPr>
            </a:lvl8pPr>
            <a:lvl9pPr lvl="8" algn="l">
              <a:lnSpc>
                <a:spcPct val="100000"/>
              </a:lnSpc>
              <a:spcBef>
                <a:spcPts val="0"/>
              </a:spcBef>
              <a:spcAft>
                <a:spcPts val="0"/>
              </a:spcAft>
              <a:buClr>
                <a:schemeClr val="dk1"/>
              </a:buClr>
              <a:buSzPts val="1400"/>
              <a:buFont typeface="Arimo"/>
              <a:buNone/>
              <a:defRPr>
                <a:latin typeface="Arimo"/>
                <a:ea typeface="Arimo"/>
                <a:cs typeface="Arimo"/>
                <a:sym typeface="Arimo"/>
              </a:defRPr>
            </a:lvl9pPr>
          </a:lstStyle>
          <a:p/>
        </p:txBody>
      </p:sp>
      <p:sp>
        <p:nvSpPr>
          <p:cNvPr id="164" name="Google Shape;164;p39"/>
          <p:cNvSpPr txBox="1"/>
          <p:nvPr>
            <p:ph idx="5" type="subTitle"/>
          </p:nvPr>
        </p:nvSpPr>
        <p:spPr>
          <a:xfrm>
            <a:off x="7236300" y="278858"/>
            <a:ext cx="1630200" cy="137400"/>
          </a:xfrm>
          <a:prstGeom prst="rect">
            <a:avLst/>
          </a:prstGeom>
          <a:noFill/>
          <a:ln>
            <a:noFill/>
          </a:ln>
        </p:spPr>
        <p:txBody>
          <a:bodyPr anchorCtr="0" anchor="t" bIns="0" lIns="0" spcFirstLastPara="1" rIns="0" wrap="square" tIns="0">
            <a:noAutofit/>
          </a:bodyPr>
          <a:lstStyle>
            <a:lvl1pPr lvl="0" algn="r">
              <a:lnSpc>
                <a:spcPct val="100000"/>
              </a:lnSpc>
              <a:spcBef>
                <a:spcPts val="0"/>
              </a:spcBef>
              <a:spcAft>
                <a:spcPts val="0"/>
              </a:spcAft>
              <a:buClr>
                <a:schemeClr val="dk1"/>
              </a:buClr>
              <a:buSzPts val="800"/>
              <a:buFont typeface="Arimo"/>
              <a:buNone/>
              <a:defRPr sz="800">
                <a:latin typeface="Arimo"/>
                <a:ea typeface="Arimo"/>
                <a:cs typeface="Arimo"/>
                <a:sym typeface="Arimo"/>
              </a:defRPr>
            </a:lvl1pPr>
            <a:lvl2pPr lvl="1" algn="l">
              <a:lnSpc>
                <a:spcPct val="100000"/>
              </a:lnSpc>
              <a:spcBef>
                <a:spcPts val="0"/>
              </a:spcBef>
              <a:spcAft>
                <a:spcPts val="0"/>
              </a:spcAft>
              <a:buClr>
                <a:schemeClr val="dk1"/>
              </a:buClr>
              <a:buSzPts val="1400"/>
              <a:buFont typeface="Arimo"/>
              <a:buNone/>
              <a:defRPr>
                <a:latin typeface="Arimo"/>
                <a:ea typeface="Arimo"/>
                <a:cs typeface="Arimo"/>
                <a:sym typeface="Arimo"/>
              </a:defRPr>
            </a:lvl2pPr>
            <a:lvl3pPr lvl="2" algn="l">
              <a:lnSpc>
                <a:spcPct val="100000"/>
              </a:lnSpc>
              <a:spcBef>
                <a:spcPts val="0"/>
              </a:spcBef>
              <a:spcAft>
                <a:spcPts val="0"/>
              </a:spcAft>
              <a:buClr>
                <a:schemeClr val="dk1"/>
              </a:buClr>
              <a:buSzPts val="1400"/>
              <a:buFont typeface="Arimo"/>
              <a:buNone/>
              <a:defRPr>
                <a:latin typeface="Arimo"/>
                <a:ea typeface="Arimo"/>
                <a:cs typeface="Arimo"/>
                <a:sym typeface="Arimo"/>
              </a:defRPr>
            </a:lvl3pPr>
            <a:lvl4pPr lvl="3" algn="l">
              <a:lnSpc>
                <a:spcPct val="100000"/>
              </a:lnSpc>
              <a:spcBef>
                <a:spcPts val="0"/>
              </a:spcBef>
              <a:spcAft>
                <a:spcPts val="0"/>
              </a:spcAft>
              <a:buClr>
                <a:schemeClr val="dk1"/>
              </a:buClr>
              <a:buSzPts val="1400"/>
              <a:buFont typeface="Arimo"/>
              <a:buNone/>
              <a:defRPr>
                <a:latin typeface="Arimo"/>
                <a:ea typeface="Arimo"/>
                <a:cs typeface="Arimo"/>
                <a:sym typeface="Arimo"/>
              </a:defRPr>
            </a:lvl4pPr>
            <a:lvl5pPr lvl="4" algn="l">
              <a:lnSpc>
                <a:spcPct val="100000"/>
              </a:lnSpc>
              <a:spcBef>
                <a:spcPts val="0"/>
              </a:spcBef>
              <a:spcAft>
                <a:spcPts val="0"/>
              </a:spcAft>
              <a:buClr>
                <a:schemeClr val="dk1"/>
              </a:buClr>
              <a:buSzPts val="1400"/>
              <a:buFont typeface="Arimo"/>
              <a:buNone/>
              <a:defRPr>
                <a:latin typeface="Arimo"/>
                <a:ea typeface="Arimo"/>
                <a:cs typeface="Arimo"/>
                <a:sym typeface="Arimo"/>
              </a:defRPr>
            </a:lvl5pPr>
            <a:lvl6pPr lvl="5" algn="l">
              <a:lnSpc>
                <a:spcPct val="100000"/>
              </a:lnSpc>
              <a:spcBef>
                <a:spcPts val="0"/>
              </a:spcBef>
              <a:spcAft>
                <a:spcPts val="0"/>
              </a:spcAft>
              <a:buClr>
                <a:schemeClr val="dk1"/>
              </a:buClr>
              <a:buSzPts val="1400"/>
              <a:buFont typeface="Arimo"/>
              <a:buNone/>
              <a:defRPr>
                <a:latin typeface="Arimo"/>
                <a:ea typeface="Arimo"/>
                <a:cs typeface="Arimo"/>
                <a:sym typeface="Arimo"/>
              </a:defRPr>
            </a:lvl6pPr>
            <a:lvl7pPr lvl="6" algn="l">
              <a:lnSpc>
                <a:spcPct val="100000"/>
              </a:lnSpc>
              <a:spcBef>
                <a:spcPts val="0"/>
              </a:spcBef>
              <a:spcAft>
                <a:spcPts val="0"/>
              </a:spcAft>
              <a:buClr>
                <a:schemeClr val="dk1"/>
              </a:buClr>
              <a:buSzPts val="1400"/>
              <a:buFont typeface="Arimo"/>
              <a:buNone/>
              <a:defRPr>
                <a:latin typeface="Arimo"/>
                <a:ea typeface="Arimo"/>
                <a:cs typeface="Arimo"/>
                <a:sym typeface="Arimo"/>
              </a:defRPr>
            </a:lvl7pPr>
            <a:lvl8pPr lvl="7" algn="l">
              <a:lnSpc>
                <a:spcPct val="100000"/>
              </a:lnSpc>
              <a:spcBef>
                <a:spcPts val="0"/>
              </a:spcBef>
              <a:spcAft>
                <a:spcPts val="0"/>
              </a:spcAft>
              <a:buClr>
                <a:schemeClr val="dk1"/>
              </a:buClr>
              <a:buSzPts val="1400"/>
              <a:buFont typeface="Arimo"/>
              <a:buNone/>
              <a:defRPr>
                <a:latin typeface="Arimo"/>
                <a:ea typeface="Arimo"/>
                <a:cs typeface="Arimo"/>
                <a:sym typeface="Arimo"/>
              </a:defRPr>
            </a:lvl8pPr>
            <a:lvl9pPr lvl="8" algn="l">
              <a:lnSpc>
                <a:spcPct val="100000"/>
              </a:lnSpc>
              <a:spcBef>
                <a:spcPts val="0"/>
              </a:spcBef>
              <a:spcAft>
                <a:spcPts val="0"/>
              </a:spcAft>
              <a:buClr>
                <a:schemeClr val="dk1"/>
              </a:buClr>
              <a:buSzPts val="1400"/>
              <a:buFont typeface="Arimo"/>
              <a:buNone/>
              <a:defRPr>
                <a:latin typeface="Arimo"/>
                <a:ea typeface="Arimo"/>
                <a:cs typeface="Arimo"/>
                <a:sym typeface="Arimo"/>
              </a:defRPr>
            </a:lvl9pPr>
          </a:lstStyle>
          <a:p/>
        </p:txBody>
      </p:sp>
      <p:sp>
        <p:nvSpPr>
          <p:cNvPr id="165" name="Google Shape;165;p39"/>
          <p:cNvSpPr txBox="1"/>
          <p:nvPr>
            <p:ph idx="12" type="sldNum"/>
          </p:nvPr>
        </p:nvSpPr>
        <p:spPr>
          <a:xfrm>
            <a:off x="8208648" y="4749900"/>
            <a:ext cx="657900" cy="192000"/>
          </a:xfrm>
          <a:prstGeom prst="rect">
            <a:avLst/>
          </a:prstGeom>
          <a:noFill/>
          <a:ln>
            <a:noFill/>
          </a:ln>
        </p:spPr>
        <p:txBody>
          <a:bodyPr anchorCtr="0" anchor="ctr" bIns="91425" lIns="91425" spcFirstLastPara="1" rIns="0" wrap="square" tIns="91425">
            <a:noAutofit/>
          </a:bodyPr>
          <a:lstStyle>
            <a:lvl1pPr indent="0" lvl="0"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1pPr>
            <a:lvl2pPr indent="0" lvl="1"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2pPr>
            <a:lvl3pPr indent="0" lvl="2"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3pPr>
            <a:lvl4pPr indent="0" lvl="3"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4pPr>
            <a:lvl5pPr indent="0" lvl="4"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5pPr>
            <a:lvl6pPr indent="0" lvl="5"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6pPr>
            <a:lvl7pPr indent="0" lvl="6"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7pPr>
            <a:lvl8pPr indent="0" lvl="7"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8pPr>
            <a:lvl9pPr indent="0" lvl="8"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
              <a:t>‹#›</a:t>
            </a:fld>
            <a:endParaRPr/>
          </a:p>
        </p:txBody>
      </p:sp>
      <p:sp>
        <p:nvSpPr>
          <p:cNvPr id="166" name="Google Shape;166;p39"/>
          <p:cNvSpPr txBox="1"/>
          <p:nvPr>
            <p:ph idx="6" type="body"/>
          </p:nvPr>
        </p:nvSpPr>
        <p:spPr>
          <a:xfrm>
            <a:off x="480250" y="3608000"/>
            <a:ext cx="2386500" cy="1098000"/>
          </a:xfrm>
          <a:prstGeom prst="rect">
            <a:avLst/>
          </a:prstGeom>
          <a:noFill/>
          <a:ln>
            <a:noFill/>
          </a:ln>
        </p:spPr>
        <p:txBody>
          <a:bodyPr anchorCtr="0" anchor="t" bIns="91425" lIns="0" spcFirstLastPara="1" rIns="0" wrap="square" tIns="91425">
            <a:noAutofit/>
          </a:bodyPr>
          <a:lstStyle>
            <a:lvl1pPr indent="-298450" lvl="0" marL="457200" algn="l">
              <a:lnSpc>
                <a:spcPct val="100000"/>
              </a:lnSpc>
              <a:spcBef>
                <a:spcPts val="0"/>
              </a:spcBef>
              <a:spcAft>
                <a:spcPts val="0"/>
              </a:spcAft>
              <a:buSzPts val="1100"/>
              <a:buChar char="●"/>
              <a:defRPr sz="1100"/>
            </a:lvl1pPr>
            <a:lvl2pPr indent="-298450" lvl="1" marL="914400" algn="l">
              <a:lnSpc>
                <a:spcPct val="100000"/>
              </a:lnSpc>
              <a:spcBef>
                <a:spcPts val="0"/>
              </a:spcBef>
              <a:spcAft>
                <a:spcPts val="0"/>
              </a:spcAft>
              <a:buSzPts val="1100"/>
              <a:buChar char="○"/>
              <a:defRPr sz="1100"/>
            </a:lvl2pPr>
            <a:lvl3pPr indent="-298450" lvl="2" marL="1371600" algn="l">
              <a:lnSpc>
                <a:spcPct val="100000"/>
              </a:lnSpc>
              <a:spcBef>
                <a:spcPts val="0"/>
              </a:spcBef>
              <a:spcAft>
                <a:spcPts val="0"/>
              </a:spcAft>
              <a:buSzPts val="1100"/>
              <a:buChar char="■"/>
              <a:defRPr sz="1100"/>
            </a:lvl3pPr>
            <a:lvl4pPr indent="-298450" lvl="3" marL="1828800" algn="l">
              <a:lnSpc>
                <a:spcPct val="100000"/>
              </a:lnSpc>
              <a:spcBef>
                <a:spcPts val="0"/>
              </a:spcBef>
              <a:spcAft>
                <a:spcPts val="0"/>
              </a:spcAft>
              <a:buSzPts val="1100"/>
              <a:buChar char="●"/>
              <a:defRPr sz="1100"/>
            </a:lvl4pPr>
            <a:lvl5pPr indent="-298450" lvl="4" marL="2286000" algn="l">
              <a:lnSpc>
                <a:spcPct val="100000"/>
              </a:lnSpc>
              <a:spcBef>
                <a:spcPts val="0"/>
              </a:spcBef>
              <a:spcAft>
                <a:spcPts val="0"/>
              </a:spcAft>
              <a:buSzPts val="1100"/>
              <a:buChar char="○"/>
              <a:defRPr sz="1100"/>
            </a:lvl5pPr>
            <a:lvl6pPr indent="-298450" lvl="5" marL="2743200" algn="l">
              <a:lnSpc>
                <a:spcPct val="100000"/>
              </a:lnSpc>
              <a:spcBef>
                <a:spcPts val="0"/>
              </a:spcBef>
              <a:spcAft>
                <a:spcPts val="0"/>
              </a:spcAft>
              <a:buSzPts val="1100"/>
              <a:buChar char="■"/>
              <a:defRPr sz="1100"/>
            </a:lvl6pPr>
            <a:lvl7pPr indent="-298450" lvl="6" marL="3200400" algn="l">
              <a:lnSpc>
                <a:spcPct val="100000"/>
              </a:lnSpc>
              <a:spcBef>
                <a:spcPts val="0"/>
              </a:spcBef>
              <a:spcAft>
                <a:spcPts val="0"/>
              </a:spcAft>
              <a:buSzPts val="1100"/>
              <a:buChar char="●"/>
              <a:defRPr sz="1100"/>
            </a:lvl7pPr>
            <a:lvl8pPr indent="-298450" lvl="7" marL="3657600" algn="l">
              <a:lnSpc>
                <a:spcPct val="100000"/>
              </a:lnSpc>
              <a:spcBef>
                <a:spcPts val="0"/>
              </a:spcBef>
              <a:spcAft>
                <a:spcPts val="0"/>
              </a:spcAft>
              <a:buSzPts val="1100"/>
              <a:buChar char="○"/>
              <a:defRPr sz="1100"/>
            </a:lvl8pPr>
            <a:lvl9pPr indent="-298450" lvl="8" marL="4114800" algn="l">
              <a:lnSpc>
                <a:spcPct val="100000"/>
              </a:lnSpc>
              <a:spcBef>
                <a:spcPts val="0"/>
              </a:spcBef>
              <a:spcAft>
                <a:spcPts val="0"/>
              </a:spcAft>
              <a:buSzPts val="1100"/>
              <a:buChar char="■"/>
              <a:defRPr sz="1100"/>
            </a:lvl9pPr>
          </a:lstStyle>
          <a:p/>
        </p:txBody>
      </p:sp>
      <p:sp>
        <p:nvSpPr>
          <p:cNvPr id="167" name="Google Shape;167;p39"/>
          <p:cNvSpPr txBox="1"/>
          <p:nvPr>
            <p:ph idx="7" type="body"/>
          </p:nvPr>
        </p:nvSpPr>
        <p:spPr>
          <a:xfrm>
            <a:off x="3422476" y="3608000"/>
            <a:ext cx="2386500" cy="1098000"/>
          </a:xfrm>
          <a:prstGeom prst="rect">
            <a:avLst/>
          </a:prstGeom>
          <a:noFill/>
          <a:ln>
            <a:noFill/>
          </a:ln>
        </p:spPr>
        <p:txBody>
          <a:bodyPr anchorCtr="0" anchor="t" bIns="91425" lIns="0" spcFirstLastPara="1" rIns="0" wrap="square" tIns="91425">
            <a:noAutofit/>
          </a:bodyPr>
          <a:lstStyle>
            <a:lvl1pPr indent="-298450" lvl="0" marL="457200" algn="l">
              <a:lnSpc>
                <a:spcPct val="100000"/>
              </a:lnSpc>
              <a:spcBef>
                <a:spcPts val="0"/>
              </a:spcBef>
              <a:spcAft>
                <a:spcPts val="0"/>
              </a:spcAft>
              <a:buSzPts val="1100"/>
              <a:buChar char="●"/>
              <a:defRPr sz="1100"/>
            </a:lvl1pPr>
            <a:lvl2pPr indent="-298450" lvl="1" marL="914400" algn="l">
              <a:lnSpc>
                <a:spcPct val="100000"/>
              </a:lnSpc>
              <a:spcBef>
                <a:spcPts val="0"/>
              </a:spcBef>
              <a:spcAft>
                <a:spcPts val="0"/>
              </a:spcAft>
              <a:buSzPts val="1100"/>
              <a:buChar char="○"/>
              <a:defRPr sz="1100"/>
            </a:lvl2pPr>
            <a:lvl3pPr indent="-298450" lvl="2" marL="1371600" algn="l">
              <a:lnSpc>
                <a:spcPct val="100000"/>
              </a:lnSpc>
              <a:spcBef>
                <a:spcPts val="0"/>
              </a:spcBef>
              <a:spcAft>
                <a:spcPts val="0"/>
              </a:spcAft>
              <a:buSzPts val="1100"/>
              <a:buChar char="■"/>
              <a:defRPr sz="1100"/>
            </a:lvl3pPr>
            <a:lvl4pPr indent="-298450" lvl="3" marL="1828800" algn="l">
              <a:lnSpc>
                <a:spcPct val="100000"/>
              </a:lnSpc>
              <a:spcBef>
                <a:spcPts val="0"/>
              </a:spcBef>
              <a:spcAft>
                <a:spcPts val="0"/>
              </a:spcAft>
              <a:buSzPts val="1100"/>
              <a:buChar char="●"/>
              <a:defRPr sz="1100"/>
            </a:lvl4pPr>
            <a:lvl5pPr indent="-298450" lvl="4" marL="2286000" algn="l">
              <a:lnSpc>
                <a:spcPct val="100000"/>
              </a:lnSpc>
              <a:spcBef>
                <a:spcPts val="0"/>
              </a:spcBef>
              <a:spcAft>
                <a:spcPts val="0"/>
              </a:spcAft>
              <a:buSzPts val="1100"/>
              <a:buChar char="○"/>
              <a:defRPr sz="1100"/>
            </a:lvl5pPr>
            <a:lvl6pPr indent="-298450" lvl="5" marL="2743200" algn="l">
              <a:lnSpc>
                <a:spcPct val="100000"/>
              </a:lnSpc>
              <a:spcBef>
                <a:spcPts val="0"/>
              </a:spcBef>
              <a:spcAft>
                <a:spcPts val="0"/>
              </a:spcAft>
              <a:buSzPts val="1100"/>
              <a:buChar char="■"/>
              <a:defRPr sz="1100"/>
            </a:lvl6pPr>
            <a:lvl7pPr indent="-298450" lvl="6" marL="3200400" algn="l">
              <a:lnSpc>
                <a:spcPct val="100000"/>
              </a:lnSpc>
              <a:spcBef>
                <a:spcPts val="0"/>
              </a:spcBef>
              <a:spcAft>
                <a:spcPts val="0"/>
              </a:spcAft>
              <a:buSzPts val="1100"/>
              <a:buChar char="●"/>
              <a:defRPr sz="1100"/>
            </a:lvl7pPr>
            <a:lvl8pPr indent="-298450" lvl="7" marL="3657600" algn="l">
              <a:lnSpc>
                <a:spcPct val="100000"/>
              </a:lnSpc>
              <a:spcBef>
                <a:spcPts val="0"/>
              </a:spcBef>
              <a:spcAft>
                <a:spcPts val="0"/>
              </a:spcAft>
              <a:buSzPts val="1100"/>
              <a:buChar char="○"/>
              <a:defRPr sz="1100"/>
            </a:lvl8pPr>
            <a:lvl9pPr indent="-298450" lvl="8" marL="4114800" algn="l">
              <a:lnSpc>
                <a:spcPct val="100000"/>
              </a:lnSpc>
              <a:spcBef>
                <a:spcPts val="0"/>
              </a:spcBef>
              <a:spcAft>
                <a:spcPts val="0"/>
              </a:spcAft>
              <a:buSzPts val="1100"/>
              <a:buChar char="■"/>
              <a:defRPr sz="1100"/>
            </a:lvl9pPr>
          </a:lstStyle>
          <a:p/>
        </p:txBody>
      </p:sp>
      <p:sp>
        <p:nvSpPr>
          <p:cNvPr id="168" name="Google Shape;168;p39"/>
          <p:cNvSpPr txBox="1"/>
          <p:nvPr>
            <p:ph idx="8" type="body"/>
          </p:nvPr>
        </p:nvSpPr>
        <p:spPr>
          <a:xfrm>
            <a:off x="6326625" y="3608000"/>
            <a:ext cx="2317200" cy="1098000"/>
          </a:xfrm>
          <a:prstGeom prst="rect">
            <a:avLst/>
          </a:prstGeom>
          <a:noFill/>
          <a:ln>
            <a:noFill/>
          </a:ln>
        </p:spPr>
        <p:txBody>
          <a:bodyPr anchorCtr="0" anchor="t" bIns="91425" lIns="0" spcFirstLastPara="1" rIns="0" wrap="square" tIns="91425">
            <a:noAutofit/>
          </a:bodyPr>
          <a:lstStyle>
            <a:lvl1pPr indent="-298450" lvl="0" marL="457200" algn="l">
              <a:lnSpc>
                <a:spcPct val="100000"/>
              </a:lnSpc>
              <a:spcBef>
                <a:spcPts val="0"/>
              </a:spcBef>
              <a:spcAft>
                <a:spcPts val="0"/>
              </a:spcAft>
              <a:buSzPts val="1100"/>
              <a:buChar char="●"/>
              <a:defRPr sz="1100"/>
            </a:lvl1pPr>
            <a:lvl2pPr indent="-298450" lvl="1" marL="914400" algn="l">
              <a:lnSpc>
                <a:spcPct val="100000"/>
              </a:lnSpc>
              <a:spcBef>
                <a:spcPts val="0"/>
              </a:spcBef>
              <a:spcAft>
                <a:spcPts val="0"/>
              </a:spcAft>
              <a:buSzPts val="1100"/>
              <a:buChar char="○"/>
              <a:defRPr sz="1100"/>
            </a:lvl2pPr>
            <a:lvl3pPr indent="-298450" lvl="2" marL="1371600" algn="l">
              <a:lnSpc>
                <a:spcPct val="100000"/>
              </a:lnSpc>
              <a:spcBef>
                <a:spcPts val="0"/>
              </a:spcBef>
              <a:spcAft>
                <a:spcPts val="0"/>
              </a:spcAft>
              <a:buSzPts val="1100"/>
              <a:buChar char="■"/>
              <a:defRPr sz="1100"/>
            </a:lvl3pPr>
            <a:lvl4pPr indent="-298450" lvl="3" marL="1828800" algn="l">
              <a:lnSpc>
                <a:spcPct val="100000"/>
              </a:lnSpc>
              <a:spcBef>
                <a:spcPts val="0"/>
              </a:spcBef>
              <a:spcAft>
                <a:spcPts val="0"/>
              </a:spcAft>
              <a:buSzPts val="1100"/>
              <a:buChar char="●"/>
              <a:defRPr sz="1100"/>
            </a:lvl4pPr>
            <a:lvl5pPr indent="-298450" lvl="4" marL="2286000" algn="l">
              <a:lnSpc>
                <a:spcPct val="100000"/>
              </a:lnSpc>
              <a:spcBef>
                <a:spcPts val="0"/>
              </a:spcBef>
              <a:spcAft>
                <a:spcPts val="0"/>
              </a:spcAft>
              <a:buSzPts val="1100"/>
              <a:buChar char="○"/>
              <a:defRPr sz="1100"/>
            </a:lvl5pPr>
            <a:lvl6pPr indent="-298450" lvl="5" marL="2743200" algn="l">
              <a:lnSpc>
                <a:spcPct val="100000"/>
              </a:lnSpc>
              <a:spcBef>
                <a:spcPts val="0"/>
              </a:spcBef>
              <a:spcAft>
                <a:spcPts val="0"/>
              </a:spcAft>
              <a:buSzPts val="1100"/>
              <a:buChar char="■"/>
              <a:defRPr sz="1100"/>
            </a:lvl6pPr>
            <a:lvl7pPr indent="-298450" lvl="6" marL="3200400" algn="l">
              <a:lnSpc>
                <a:spcPct val="100000"/>
              </a:lnSpc>
              <a:spcBef>
                <a:spcPts val="0"/>
              </a:spcBef>
              <a:spcAft>
                <a:spcPts val="0"/>
              </a:spcAft>
              <a:buSzPts val="1100"/>
              <a:buChar char="●"/>
              <a:defRPr sz="1100"/>
            </a:lvl7pPr>
            <a:lvl8pPr indent="-298450" lvl="7" marL="3657600" algn="l">
              <a:lnSpc>
                <a:spcPct val="100000"/>
              </a:lnSpc>
              <a:spcBef>
                <a:spcPts val="0"/>
              </a:spcBef>
              <a:spcAft>
                <a:spcPts val="0"/>
              </a:spcAft>
              <a:buSzPts val="1100"/>
              <a:buChar char="○"/>
              <a:defRPr sz="1100"/>
            </a:lvl8pPr>
            <a:lvl9pPr indent="-298450" lvl="8" marL="4114800" algn="l">
              <a:lnSpc>
                <a:spcPct val="100000"/>
              </a:lnSpc>
              <a:spcBef>
                <a:spcPts val="0"/>
              </a:spcBef>
              <a:spcAft>
                <a:spcPts val="0"/>
              </a:spcAft>
              <a:buSzPts val="1100"/>
              <a:buChar char="■"/>
              <a:defRPr sz="1100"/>
            </a:lvl9pPr>
          </a:lstStyle>
          <a:p/>
        </p:txBody>
      </p:sp>
      <p:sp>
        <p:nvSpPr>
          <p:cNvPr id="169" name="Google Shape;169;p39"/>
          <p:cNvSpPr txBox="1"/>
          <p:nvPr>
            <p:ph idx="9" type="subTitle"/>
          </p:nvPr>
        </p:nvSpPr>
        <p:spPr>
          <a:xfrm>
            <a:off x="480251" y="2861025"/>
            <a:ext cx="2386500" cy="6699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2000"/>
              <a:buFont typeface="Arimo"/>
              <a:buNone/>
              <a:defRPr sz="2000">
                <a:latin typeface="Arimo"/>
                <a:ea typeface="Arimo"/>
                <a:cs typeface="Arimo"/>
                <a:sym typeface="Arimo"/>
              </a:defRPr>
            </a:lvl1pPr>
            <a:lvl2pPr lvl="1" algn="l">
              <a:lnSpc>
                <a:spcPct val="100000"/>
              </a:lnSpc>
              <a:spcBef>
                <a:spcPts val="0"/>
              </a:spcBef>
              <a:spcAft>
                <a:spcPts val="0"/>
              </a:spcAft>
              <a:buSzPts val="2000"/>
              <a:buFont typeface="Arimo"/>
              <a:buNone/>
              <a:defRPr sz="2000">
                <a:latin typeface="Arimo"/>
                <a:ea typeface="Arimo"/>
                <a:cs typeface="Arimo"/>
                <a:sym typeface="Arimo"/>
              </a:defRPr>
            </a:lvl2pPr>
            <a:lvl3pPr lvl="2" algn="l">
              <a:lnSpc>
                <a:spcPct val="100000"/>
              </a:lnSpc>
              <a:spcBef>
                <a:spcPts val="0"/>
              </a:spcBef>
              <a:spcAft>
                <a:spcPts val="0"/>
              </a:spcAft>
              <a:buSzPts val="2000"/>
              <a:buFont typeface="Arimo"/>
              <a:buNone/>
              <a:defRPr sz="2000">
                <a:latin typeface="Arimo"/>
                <a:ea typeface="Arimo"/>
                <a:cs typeface="Arimo"/>
                <a:sym typeface="Arimo"/>
              </a:defRPr>
            </a:lvl3pPr>
            <a:lvl4pPr lvl="3" algn="l">
              <a:lnSpc>
                <a:spcPct val="100000"/>
              </a:lnSpc>
              <a:spcBef>
                <a:spcPts val="0"/>
              </a:spcBef>
              <a:spcAft>
                <a:spcPts val="0"/>
              </a:spcAft>
              <a:buSzPts val="2000"/>
              <a:buFont typeface="Arimo"/>
              <a:buNone/>
              <a:defRPr sz="2000">
                <a:latin typeface="Arimo"/>
                <a:ea typeface="Arimo"/>
                <a:cs typeface="Arimo"/>
                <a:sym typeface="Arimo"/>
              </a:defRPr>
            </a:lvl4pPr>
            <a:lvl5pPr lvl="4" algn="l">
              <a:lnSpc>
                <a:spcPct val="100000"/>
              </a:lnSpc>
              <a:spcBef>
                <a:spcPts val="0"/>
              </a:spcBef>
              <a:spcAft>
                <a:spcPts val="0"/>
              </a:spcAft>
              <a:buSzPts val="2000"/>
              <a:buFont typeface="Arimo"/>
              <a:buNone/>
              <a:defRPr sz="2000">
                <a:latin typeface="Arimo"/>
                <a:ea typeface="Arimo"/>
                <a:cs typeface="Arimo"/>
                <a:sym typeface="Arimo"/>
              </a:defRPr>
            </a:lvl5pPr>
            <a:lvl6pPr lvl="5" algn="l">
              <a:lnSpc>
                <a:spcPct val="100000"/>
              </a:lnSpc>
              <a:spcBef>
                <a:spcPts val="0"/>
              </a:spcBef>
              <a:spcAft>
                <a:spcPts val="0"/>
              </a:spcAft>
              <a:buSzPts val="2000"/>
              <a:buFont typeface="Arimo"/>
              <a:buNone/>
              <a:defRPr sz="2000">
                <a:latin typeface="Arimo"/>
                <a:ea typeface="Arimo"/>
                <a:cs typeface="Arimo"/>
                <a:sym typeface="Arimo"/>
              </a:defRPr>
            </a:lvl6pPr>
            <a:lvl7pPr lvl="6" algn="l">
              <a:lnSpc>
                <a:spcPct val="100000"/>
              </a:lnSpc>
              <a:spcBef>
                <a:spcPts val="0"/>
              </a:spcBef>
              <a:spcAft>
                <a:spcPts val="0"/>
              </a:spcAft>
              <a:buSzPts val="2000"/>
              <a:buFont typeface="Arimo"/>
              <a:buNone/>
              <a:defRPr sz="2000">
                <a:latin typeface="Arimo"/>
                <a:ea typeface="Arimo"/>
                <a:cs typeface="Arimo"/>
                <a:sym typeface="Arimo"/>
              </a:defRPr>
            </a:lvl7pPr>
            <a:lvl8pPr lvl="7" algn="l">
              <a:lnSpc>
                <a:spcPct val="100000"/>
              </a:lnSpc>
              <a:spcBef>
                <a:spcPts val="0"/>
              </a:spcBef>
              <a:spcAft>
                <a:spcPts val="0"/>
              </a:spcAft>
              <a:buSzPts val="2000"/>
              <a:buFont typeface="Arimo"/>
              <a:buNone/>
              <a:defRPr sz="2000">
                <a:latin typeface="Arimo"/>
                <a:ea typeface="Arimo"/>
                <a:cs typeface="Arimo"/>
                <a:sym typeface="Arimo"/>
              </a:defRPr>
            </a:lvl8pPr>
            <a:lvl9pPr lvl="8" algn="l">
              <a:lnSpc>
                <a:spcPct val="100000"/>
              </a:lnSpc>
              <a:spcBef>
                <a:spcPts val="0"/>
              </a:spcBef>
              <a:spcAft>
                <a:spcPts val="0"/>
              </a:spcAft>
              <a:buSzPts val="2000"/>
              <a:buFont typeface="Arimo"/>
              <a:buNone/>
              <a:defRPr sz="2000">
                <a:latin typeface="Arimo"/>
                <a:ea typeface="Arimo"/>
                <a:cs typeface="Arimo"/>
                <a:sym typeface="Arimo"/>
              </a:defRPr>
            </a:lvl9pPr>
          </a:lstStyle>
          <a:p/>
        </p:txBody>
      </p:sp>
      <p:sp>
        <p:nvSpPr>
          <p:cNvPr id="170" name="Google Shape;170;p39"/>
          <p:cNvSpPr txBox="1"/>
          <p:nvPr>
            <p:ph idx="13" type="subTitle"/>
          </p:nvPr>
        </p:nvSpPr>
        <p:spPr>
          <a:xfrm>
            <a:off x="3422476" y="2861025"/>
            <a:ext cx="2386500" cy="6699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2000"/>
              <a:buFont typeface="Arimo"/>
              <a:buNone/>
              <a:defRPr sz="2000">
                <a:latin typeface="Arimo"/>
                <a:ea typeface="Arimo"/>
                <a:cs typeface="Arimo"/>
                <a:sym typeface="Arimo"/>
              </a:defRPr>
            </a:lvl1pPr>
            <a:lvl2pPr lvl="1" algn="l">
              <a:lnSpc>
                <a:spcPct val="100000"/>
              </a:lnSpc>
              <a:spcBef>
                <a:spcPts val="0"/>
              </a:spcBef>
              <a:spcAft>
                <a:spcPts val="0"/>
              </a:spcAft>
              <a:buSzPts val="2000"/>
              <a:buFont typeface="Arimo"/>
              <a:buNone/>
              <a:defRPr sz="2000">
                <a:latin typeface="Arimo"/>
                <a:ea typeface="Arimo"/>
                <a:cs typeface="Arimo"/>
                <a:sym typeface="Arimo"/>
              </a:defRPr>
            </a:lvl2pPr>
            <a:lvl3pPr lvl="2" algn="l">
              <a:lnSpc>
                <a:spcPct val="100000"/>
              </a:lnSpc>
              <a:spcBef>
                <a:spcPts val="0"/>
              </a:spcBef>
              <a:spcAft>
                <a:spcPts val="0"/>
              </a:spcAft>
              <a:buSzPts val="2000"/>
              <a:buFont typeface="Arimo"/>
              <a:buNone/>
              <a:defRPr sz="2000">
                <a:latin typeface="Arimo"/>
                <a:ea typeface="Arimo"/>
                <a:cs typeface="Arimo"/>
                <a:sym typeface="Arimo"/>
              </a:defRPr>
            </a:lvl3pPr>
            <a:lvl4pPr lvl="3" algn="l">
              <a:lnSpc>
                <a:spcPct val="100000"/>
              </a:lnSpc>
              <a:spcBef>
                <a:spcPts val="0"/>
              </a:spcBef>
              <a:spcAft>
                <a:spcPts val="0"/>
              </a:spcAft>
              <a:buSzPts val="2000"/>
              <a:buFont typeface="Arimo"/>
              <a:buNone/>
              <a:defRPr sz="2000">
                <a:latin typeface="Arimo"/>
                <a:ea typeface="Arimo"/>
                <a:cs typeface="Arimo"/>
                <a:sym typeface="Arimo"/>
              </a:defRPr>
            </a:lvl4pPr>
            <a:lvl5pPr lvl="4" algn="l">
              <a:lnSpc>
                <a:spcPct val="100000"/>
              </a:lnSpc>
              <a:spcBef>
                <a:spcPts val="0"/>
              </a:spcBef>
              <a:spcAft>
                <a:spcPts val="0"/>
              </a:spcAft>
              <a:buSzPts val="2000"/>
              <a:buFont typeface="Arimo"/>
              <a:buNone/>
              <a:defRPr sz="2000">
                <a:latin typeface="Arimo"/>
                <a:ea typeface="Arimo"/>
                <a:cs typeface="Arimo"/>
                <a:sym typeface="Arimo"/>
              </a:defRPr>
            </a:lvl5pPr>
            <a:lvl6pPr lvl="5" algn="l">
              <a:lnSpc>
                <a:spcPct val="100000"/>
              </a:lnSpc>
              <a:spcBef>
                <a:spcPts val="0"/>
              </a:spcBef>
              <a:spcAft>
                <a:spcPts val="0"/>
              </a:spcAft>
              <a:buSzPts val="2000"/>
              <a:buFont typeface="Arimo"/>
              <a:buNone/>
              <a:defRPr sz="2000">
                <a:latin typeface="Arimo"/>
                <a:ea typeface="Arimo"/>
                <a:cs typeface="Arimo"/>
                <a:sym typeface="Arimo"/>
              </a:defRPr>
            </a:lvl6pPr>
            <a:lvl7pPr lvl="6" algn="l">
              <a:lnSpc>
                <a:spcPct val="100000"/>
              </a:lnSpc>
              <a:spcBef>
                <a:spcPts val="0"/>
              </a:spcBef>
              <a:spcAft>
                <a:spcPts val="0"/>
              </a:spcAft>
              <a:buSzPts val="2000"/>
              <a:buFont typeface="Arimo"/>
              <a:buNone/>
              <a:defRPr sz="2000">
                <a:latin typeface="Arimo"/>
                <a:ea typeface="Arimo"/>
                <a:cs typeface="Arimo"/>
                <a:sym typeface="Arimo"/>
              </a:defRPr>
            </a:lvl7pPr>
            <a:lvl8pPr lvl="7" algn="l">
              <a:lnSpc>
                <a:spcPct val="100000"/>
              </a:lnSpc>
              <a:spcBef>
                <a:spcPts val="0"/>
              </a:spcBef>
              <a:spcAft>
                <a:spcPts val="0"/>
              </a:spcAft>
              <a:buSzPts val="2000"/>
              <a:buFont typeface="Arimo"/>
              <a:buNone/>
              <a:defRPr sz="2000">
                <a:latin typeface="Arimo"/>
                <a:ea typeface="Arimo"/>
                <a:cs typeface="Arimo"/>
                <a:sym typeface="Arimo"/>
              </a:defRPr>
            </a:lvl8pPr>
            <a:lvl9pPr lvl="8" algn="l">
              <a:lnSpc>
                <a:spcPct val="100000"/>
              </a:lnSpc>
              <a:spcBef>
                <a:spcPts val="0"/>
              </a:spcBef>
              <a:spcAft>
                <a:spcPts val="0"/>
              </a:spcAft>
              <a:buSzPts val="2000"/>
              <a:buFont typeface="Arimo"/>
              <a:buNone/>
              <a:defRPr sz="2000">
                <a:latin typeface="Arimo"/>
                <a:ea typeface="Arimo"/>
                <a:cs typeface="Arimo"/>
                <a:sym typeface="Arimo"/>
              </a:defRPr>
            </a:lvl9pPr>
          </a:lstStyle>
          <a:p/>
        </p:txBody>
      </p:sp>
      <p:sp>
        <p:nvSpPr>
          <p:cNvPr id="171" name="Google Shape;171;p39"/>
          <p:cNvSpPr txBox="1"/>
          <p:nvPr>
            <p:ph idx="14" type="subTitle"/>
          </p:nvPr>
        </p:nvSpPr>
        <p:spPr>
          <a:xfrm>
            <a:off x="6328801" y="2861025"/>
            <a:ext cx="2386500" cy="6699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2000"/>
              <a:buFont typeface="Arimo"/>
              <a:buNone/>
              <a:defRPr sz="2000">
                <a:latin typeface="Arimo"/>
                <a:ea typeface="Arimo"/>
                <a:cs typeface="Arimo"/>
                <a:sym typeface="Arimo"/>
              </a:defRPr>
            </a:lvl1pPr>
            <a:lvl2pPr lvl="1" algn="l">
              <a:lnSpc>
                <a:spcPct val="100000"/>
              </a:lnSpc>
              <a:spcBef>
                <a:spcPts val="0"/>
              </a:spcBef>
              <a:spcAft>
                <a:spcPts val="0"/>
              </a:spcAft>
              <a:buSzPts val="2000"/>
              <a:buFont typeface="Arimo"/>
              <a:buNone/>
              <a:defRPr sz="2000">
                <a:latin typeface="Arimo"/>
                <a:ea typeface="Arimo"/>
                <a:cs typeface="Arimo"/>
                <a:sym typeface="Arimo"/>
              </a:defRPr>
            </a:lvl2pPr>
            <a:lvl3pPr lvl="2" algn="l">
              <a:lnSpc>
                <a:spcPct val="100000"/>
              </a:lnSpc>
              <a:spcBef>
                <a:spcPts val="0"/>
              </a:spcBef>
              <a:spcAft>
                <a:spcPts val="0"/>
              </a:spcAft>
              <a:buSzPts val="2000"/>
              <a:buFont typeface="Arimo"/>
              <a:buNone/>
              <a:defRPr sz="2000">
                <a:latin typeface="Arimo"/>
                <a:ea typeface="Arimo"/>
                <a:cs typeface="Arimo"/>
                <a:sym typeface="Arimo"/>
              </a:defRPr>
            </a:lvl3pPr>
            <a:lvl4pPr lvl="3" algn="l">
              <a:lnSpc>
                <a:spcPct val="100000"/>
              </a:lnSpc>
              <a:spcBef>
                <a:spcPts val="0"/>
              </a:spcBef>
              <a:spcAft>
                <a:spcPts val="0"/>
              </a:spcAft>
              <a:buSzPts val="2000"/>
              <a:buFont typeface="Arimo"/>
              <a:buNone/>
              <a:defRPr sz="2000">
                <a:latin typeface="Arimo"/>
                <a:ea typeface="Arimo"/>
                <a:cs typeface="Arimo"/>
                <a:sym typeface="Arimo"/>
              </a:defRPr>
            </a:lvl4pPr>
            <a:lvl5pPr lvl="4" algn="l">
              <a:lnSpc>
                <a:spcPct val="100000"/>
              </a:lnSpc>
              <a:spcBef>
                <a:spcPts val="0"/>
              </a:spcBef>
              <a:spcAft>
                <a:spcPts val="0"/>
              </a:spcAft>
              <a:buSzPts val="2000"/>
              <a:buFont typeface="Arimo"/>
              <a:buNone/>
              <a:defRPr sz="2000">
                <a:latin typeface="Arimo"/>
                <a:ea typeface="Arimo"/>
                <a:cs typeface="Arimo"/>
                <a:sym typeface="Arimo"/>
              </a:defRPr>
            </a:lvl5pPr>
            <a:lvl6pPr lvl="5" algn="l">
              <a:lnSpc>
                <a:spcPct val="100000"/>
              </a:lnSpc>
              <a:spcBef>
                <a:spcPts val="0"/>
              </a:spcBef>
              <a:spcAft>
                <a:spcPts val="0"/>
              </a:spcAft>
              <a:buSzPts val="2000"/>
              <a:buFont typeface="Arimo"/>
              <a:buNone/>
              <a:defRPr sz="2000">
                <a:latin typeface="Arimo"/>
                <a:ea typeface="Arimo"/>
                <a:cs typeface="Arimo"/>
                <a:sym typeface="Arimo"/>
              </a:defRPr>
            </a:lvl6pPr>
            <a:lvl7pPr lvl="6" algn="l">
              <a:lnSpc>
                <a:spcPct val="100000"/>
              </a:lnSpc>
              <a:spcBef>
                <a:spcPts val="0"/>
              </a:spcBef>
              <a:spcAft>
                <a:spcPts val="0"/>
              </a:spcAft>
              <a:buSzPts val="2000"/>
              <a:buFont typeface="Arimo"/>
              <a:buNone/>
              <a:defRPr sz="2000">
                <a:latin typeface="Arimo"/>
                <a:ea typeface="Arimo"/>
                <a:cs typeface="Arimo"/>
                <a:sym typeface="Arimo"/>
              </a:defRPr>
            </a:lvl7pPr>
            <a:lvl8pPr lvl="7" algn="l">
              <a:lnSpc>
                <a:spcPct val="100000"/>
              </a:lnSpc>
              <a:spcBef>
                <a:spcPts val="0"/>
              </a:spcBef>
              <a:spcAft>
                <a:spcPts val="0"/>
              </a:spcAft>
              <a:buSzPts val="2000"/>
              <a:buFont typeface="Arimo"/>
              <a:buNone/>
              <a:defRPr sz="2000">
                <a:latin typeface="Arimo"/>
                <a:ea typeface="Arimo"/>
                <a:cs typeface="Arimo"/>
                <a:sym typeface="Arimo"/>
              </a:defRPr>
            </a:lvl8pPr>
            <a:lvl9pPr lvl="8" algn="l">
              <a:lnSpc>
                <a:spcPct val="100000"/>
              </a:lnSpc>
              <a:spcBef>
                <a:spcPts val="0"/>
              </a:spcBef>
              <a:spcAft>
                <a:spcPts val="0"/>
              </a:spcAft>
              <a:buSzPts val="2000"/>
              <a:buFont typeface="Arimo"/>
              <a:buNone/>
              <a:defRPr sz="2000">
                <a:latin typeface="Arimo"/>
                <a:ea typeface="Arimo"/>
                <a:cs typeface="Arimo"/>
                <a:sym typeface="Arimo"/>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ig ideas - Alt 2">
  <p:cSld name="CUSTOM_13_1">
    <p:bg>
      <p:bgPr>
        <a:solidFill>
          <a:schemeClr val="accent5"/>
        </a:solidFill>
      </p:bgPr>
    </p:bg>
    <p:spTree>
      <p:nvGrpSpPr>
        <p:cNvPr id="172" name="Shape 172"/>
        <p:cNvGrpSpPr/>
        <p:nvPr/>
      </p:nvGrpSpPr>
      <p:grpSpPr>
        <a:xfrm>
          <a:off x="0" y="0"/>
          <a:ext cx="0" cy="0"/>
          <a:chOff x="0" y="0"/>
          <a:chExt cx="0" cy="0"/>
        </a:xfrm>
      </p:grpSpPr>
      <p:sp>
        <p:nvSpPr>
          <p:cNvPr id="173" name="Google Shape;173;p40"/>
          <p:cNvSpPr/>
          <p:nvPr>
            <p:ph idx="2" type="pic"/>
          </p:nvPr>
        </p:nvSpPr>
        <p:spPr>
          <a:xfrm>
            <a:off x="4644850" y="1299225"/>
            <a:ext cx="1037700" cy="1056300"/>
          </a:xfrm>
          <a:prstGeom prst="roundRect">
            <a:avLst>
              <a:gd fmla="val 12807" name="adj"/>
            </a:avLst>
          </a:prstGeom>
          <a:noFill/>
          <a:ln>
            <a:noFill/>
          </a:ln>
        </p:spPr>
      </p:sp>
      <p:sp>
        <p:nvSpPr>
          <p:cNvPr id="174" name="Google Shape;174;p40"/>
          <p:cNvSpPr/>
          <p:nvPr>
            <p:ph idx="3" type="pic"/>
          </p:nvPr>
        </p:nvSpPr>
        <p:spPr>
          <a:xfrm>
            <a:off x="4644850" y="3642825"/>
            <a:ext cx="1037700" cy="1056300"/>
          </a:xfrm>
          <a:prstGeom prst="roundRect">
            <a:avLst>
              <a:gd fmla="val 12807" name="adj"/>
            </a:avLst>
          </a:prstGeom>
          <a:noFill/>
          <a:ln>
            <a:noFill/>
          </a:ln>
        </p:spPr>
      </p:sp>
      <p:sp>
        <p:nvSpPr>
          <p:cNvPr id="175" name="Google Shape;175;p40"/>
          <p:cNvSpPr/>
          <p:nvPr>
            <p:ph idx="4" type="pic"/>
          </p:nvPr>
        </p:nvSpPr>
        <p:spPr>
          <a:xfrm>
            <a:off x="7828875" y="2471025"/>
            <a:ext cx="1037700" cy="1056300"/>
          </a:xfrm>
          <a:prstGeom prst="roundRect">
            <a:avLst>
              <a:gd fmla="val 12807" name="adj"/>
            </a:avLst>
          </a:prstGeom>
          <a:noFill/>
          <a:ln>
            <a:noFill/>
          </a:ln>
        </p:spPr>
      </p:sp>
      <p:sp>
        <p:nvSpPr>
          <p:cNvPr id="176" name="Google Shape;176;p40"/>
          <p:cNvSpPr/>
          <p:nvPr>
            <p:ph idx="5" type="pic"/>
          </p:nvPr>
        </p:nvSpPr>
        <p:spPr>
          <a:xfrm>
            <a:off x="373175" y="1147525"/>
            <a:ext cx="3579900" cy="3607500"/>
          </a:xfrm>
          <a:prstGeom prst="roundRect">
            <a:avLst>
              <a:gd fmla="val 11548" name="adj"/>
            </a:avLst>
          </a:prstGeom>
          <a:noFill/>
          <a:ln>
            <a:noFill/>
          </a:ln>
        </p:spPr>
      </p:sp>
      <p:sp>
        <p:nvSpPr>
          <p:cNvPr id="177" name="Google Shape;177;p40"/>
          <p:cNvSpPr txBox="1"/>
          <p:nvPr>
            <p:ph type="title"/>
          </p:nvPr>
        </p:nvSpPr>
        <p:spPr>
          <a:xfrm>
            <a:off x="277500" y="416250"/>
            <a:ext cx="8589000" cy="626700"/>
          </a:xfrm>
          <a:prstGeom prst="rect">
            <a:avLst/>
          </a:prstGeom>
          <a:noFill/>
          <a:ln>
            <a:noFill/>
          </a:ln>
        </p:spPr>
        <p:txBody>
          <a:bodyPr anchorCtr="0" anchor="t" bIns="0" lIns="0" spcFirstLastPara="1" rIns="0" wrap="square" tIns="91425">
            <a:noAutofit/>
          </a:bodyPr>
          <a:lstStyle>
            <a:lvl1pPr lvl="0" algn="l">
              <a:lnSpc>
                <a:spcPct val="100000"/>
              </a:lnSpc>
              <a:spcBef>
                <a:spcPts val="0"/>
              </a:spcBef>
              <a:spcAft>
                <a:spcPts val="0"/>
              </a:spcAft>
              <a:buSzPts val="3000"/>
              <a:buNone/>
              <a:defRPr sz="3000"/>
            </a:lvl1pPr>
            <a:lvl2pPr lvl="1" algn="ctr">
              <a:lnSpc>
                <a:spcPct val="115000"/>
              </a:lnSpc>
              <a:spcBef>
                <a:spcPts val="0"/>
              </a:spcBef>
              <a:spcAft>
                <a:spcPts val="0"/>
              </a:spcAft>
              <a:buSzPts val="4800"/>
              <a:buNone/>
              <a:defRPr sz="4800">
                <a:latin typeface="Arimo SemiBold"/>
                <a:ea typeface="Arimo SemiBold"/>
                <a:cs typeface="Arimo SemiBold"/>
                <a:sym typeface="Arimo SemiBold"/>
              </a:defRPr>
            </a:lvl2pPr>
            <a:lvl3pPr lvl="2" algn="ctr">
              <a:lnSpc>
                <a:spcPct val="115000"/>
              </a:lnSpc>
              <a:spcBef>
                <a:spcPts val="0"/>
              </a:spcBef>
              <a:spcAft>
                <a:spcPts val="0"/>
              </a:spcAft>
              <a:buSzPts val="4800"/>
              <a:buNone/>
              <a:defRPr sz="4800">
                <a:latin typeface="Arimo SemiBold"/>
                <a:ea typeface="Arimo SemiBold"/>
                <a:cs typeface="Arimo SemiBold"/>
                <a:sym typeface="Arimo SemiBold"/>
              </a:defRPr>
            </a:lvl3pPr>
            <a:lvl4pPr lvl="3" algn="ctr">
              <a:lnSpc>
                <a:spcPct val="115000"/>
              </a:lnSpc>
              <a:spcBef>
                <a:spcPts val="0"/>
              </a:spcBef>
              <a:spcAft>
                <a:spcPts val="0"/>
              </a:spcAft>
              <a:buSzPts val="4800"/>
              <a:buNone/>
              <a:defRPr sz="4800">
                <a:latin typeface="Arimo SemiBold"/>
                <a:ea typeface="Arimo SemiBold"/>
                <a:cs typeface="Arimo SemiBold"/>
                <a:sym typeface="Arimo SemiBold"/>
              </a:defRPr>
            </a:lvl4pPr>
            <a:lvl5pPr lvl="4" algn="ctr">
              <a:lnSpc>
                <a:spcPct val="115000"/>
              </a:lnSpc>
              <a:spcBef>
                <a:spcPts val="0"/>
              </a:spcBef>
              <a:spcAft>
                <a:spcPts val="0"/>
              </a:spcAft>
              <a:buSzPts val="4800"/>
              <a:buNone/>
              <a:defRPr sz="4800">
                <a:latin typeface="Arimo SemiBold"/>
                <a:ea typeface="Arimo SemiBold"/>
                <a:cs typeface="Arimo SemiBold"/>
                <a:sym typeface="Arimo SemiBold"/>
              </a:defRPr>
            </a:lvl5pPr>
            <a:lvl6pPr lvl="5" algn="ctr">
              <a:lnSpc>
                <a:spcPct val="115000"/>
              </a:lnSpc>
              <a:spcBef>
                <a:spcPts val="0"/>
              </a:spcBef>
              <a:spcAft>
                <a:spcPts val="0"/>
              </a:spcAft>
              <a:buSzPts val="4800"/>
              <a:buNone/>
              <a:defRPr sz="4800">
                <a:latin typeface="Arimo SemiBold"/>
                <a:ea typeface="Arimo SemiBold"/>
                <a:cs typeface="Arimo SemiBold"/>
                <a:sym typeface="Arimo SemiBold"/>
              </a:defRPr>
            </a:lvl6pPr>
            <a:lvl7pPr lvl="6" algn="ctr">
              <a:lnSpc>
                <a:spcPct val="115000"/>
              </a:lnSpc>
              <a:spcBef>
                <a:spcPts val="0"/>
              </a:spcBef>
              <a:spcAft>
                <a:spcPts val="0"/>
              </a:spcAft>
              <a:buSzPts val="4800"/>
              <a:buNone/>
              <a:defRPr sz="4800">
                <a:latin typeface="Arimo SemiBold"/>
                <a:ea typeface="Arimo SemiBold"/>
                <a:cs typeface="Arimo SemiBold"/>
                <a:sym typeface="Arimo SemiBold"/>
              </a:defRPr>
            </a:lvl7pPr>
            <a:lvl8pPr lvl="7" algn="ctr">
              <a:lnSpc>
                <a:spcPct val="115000"/>
              </a:lnSpc>
              <a:spcBef>
                <a:spcPts val="0"/>
              </a:spcBef>
              <a:spcAft>
                <a:spcPts val="0"/>
              </a:spcAft>
              <a:buSzPts val="4800"/>
              <a:buNone/>
              <a:defRPr sz="4800">
                <a:latin typeface="Arimo SemiBold"/>
                <a:ea typeface="Arimo SemiBold"/>
                <a:cs typeface="Arimo SemiBold"/>
                <a:sym typeface="Arimo SemiBold"/>
              </a:defRPr>
            </a:lvl8pPr>
            <a:lvl9pPr lvl="8" algn="ctr">
              <a:lnSpc>
                <a:spcPct val="115000"/>
              </a:lnSpc>
              <a:spcBef>
                <a:spcPts val="0"/>
              </a:spcBef>
              <a:spcAft>
                <a:spcPts val="0"/>
              </a:spcAft>
              <a:buSzPts val="4800"/>
              <a:buNone/>
              <a:defRPr sz="4800">
                <a:latin typeface="Arimo SemiBold"/>
                <a:ea typeface="Arimo SemiBold"/>
                <a:cs typeface="Arimo SemiBold"/>
                <a:sym typeface="Arimo SemiBold"/>
              </a:defRPr>
            </a:lvl9pPr>
          </a:lstStyle>
          <a:p/>
        </p:txBody>
      </p:sp>
      <p:sp>
        <p:nvSpPr>
          <p:cNvPr id="178" name="Google Shape;178;p40"/>
          <p:cNvSpPr txBox="1"/>
          <p:nvPr>
            <p:ph idx="1" type="subTitle"/>
          </p:nvPr>
        </p:nvSpPr>
        <p:spPr>
          <a:xfrm>
            <a:off x="277500" y="278858"/>
            <a:ext cx="1630200" cy="1374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dk1"/>
              </a:buClr>
              <a:buSzPts val="800"/>
              <a:buFont typeface="Arimo"/>
              <a:buNone/>
              <a:defRPr sz="800">
                <a:latin typeface="Arimo"/>
                <a:ea typeface="Arimo"/>
                <a:cs typeface="Arimo"/>
                <a:sym typeface="Arimo"/>
              </a:defRPr>
            </a:lvl1pPr>
            <a:lvl2pPr lvl="1" algn="l">
              <a:lnSpc>
                <a:spcPct val="100000"/>
              </a:lnSpc>
              <a:spcBef>
                <a:spcPts val="0"/>
              </a:spcBef>
              <a:spcAft>
                <a:spcPts val="0"/>
              </a:spcAft>
              <a:buClr>
                <a:schemeClr val="dk1"/>
              </a:buClr>
              <a:buSzPts val="1400"/>
              <a:buFont typeface="Arimo"/>
              <a:buNone/>
              <a:defRPr>
                <a:latin typeface="Arimo"/>
                <a:ea typeface="Arimo"/>
                <a:cs typeface="Arimo"/>
                <a:sym typeface="Arimo"/>
              </a:defRPr>
            </a:lvl2pPr>
            <a:lvl3pPr lvl="2" algn="l">
              <a:lnSpc>
                <a:spcPct val="100000"/>
              </a:lnSpc>
              <a:spcBef>
                <a:spcPts val="0"/>
              </a:spcBef>
              <a:spcAft>
                <a:spcPts val="0"/>
              </a:spcAft>
              <a:buClr>
                <a:schemeClr val="dk1"/>
              </a:buClr>
              <a:buSzPts val="1400"/>
              <a:buFont typeface="Arimo"/>
              <a:buNone/>
              <a:defRPr>
                <a:latin typeface="Arimo"/>
                <a:ea typeface="Arimo"/>
                <a:cs typeface="Arimo"/>
                <a:sym typeface="Arimo"/>
              </a:defRPr>
            </a:lvl3pPr>
            <a:lvl4pPr lvl="3" algn="l">
              <a:lnSpc>
                <a:spcPct val="100000"/>
              </a:lnSpc>
              <a:spcBef>
                <a:spcPts val="0"/>
              </a:spcBef>
              <a:spcAft>
                <a:spcPts val="0"/>
              </a:spcAft>
              <a:buClr>
                <a:schemeClr val="dk1"/>
              </a:buClr>
              <a:buSzPts val="1400"/>
              <a:buFont typeface="Arimo"/>
              <a:buNone/>
              <a:defRPr>
                <a:latin typeface="Arimo"/>
                <a:ea typeface="Arimo"/>
                <a:cs typeface="Arimo"/>
                <a:sym typeface="Arimo"/>
              </a:defRPr>
            </a:lvl4pPr>
            <a:lvl5pPr lvl="4" algn="l">
              <a:lnSpc>
                <a:spcPct val="100000"/>
              </a:lnSpc>
              <a:spcBef>
                <a:spcPts val="0"/>
              </a:spcBef>
              <a:spcAft>
                <a:spcPts val="0"/>
              </a:spcAft>
              <a:buClr>
                <a:schemeClr val="dk1"/>
              </a:buClr>
              <a:buSzPts val="1400"/>
              <a:buFont typeface="Arimo"/>
              <a:buNone/>
              <a:defRPr>
                <a:latin typeface="Arimo"/>
                <a:ea typeface="Arimo"/>
                <a:cs typeface="Arimo"/>
                <a:sym typeface="Arimo"/>
              </a:defRPr>
            </a:lvl5pPr>
            <a:lvl6pPr lvl="5" algn="l">
              <a:lnSpc>
                <a:spcPct val="100000"/>
              </a:lnSpc>
              <a:spcBef>
                <a:spcPts val="0"/>
              </a:spcBef>
              <a:spcAft>
                <a:spcPts val="0"/>
              </a:spcAft>
              <a:buClr>
                <a:schemeClr val="dk1"/>
              </a:buClr>
              <a:buSzPts val="1400"/>
              <a:buFont typeface="Arimo"/>
              <a:buNone/>
              <a:defRPr>
                <a:latin typeface="Arimo"/>
                <a:ea typeface="Arimo"/>
                <a:cs typeface="Arimo"/>
                <a:sym typeface="Arimo"/>
              </a:defRPr>
            </a:lvl6pPr>
            <a:lvl7pPr lvl="6" algn="l">
              <a:lnSpc>
                <a:spcPct val="100000"/>
              </a:lnSpc>
              <a:spcBef>
                <a:spcPts val="0"/>
              </a:spcBef>
              <a:spcAft>
                <a:spcPts val="0"/>
              </a:spcAft>
              <a:buClr>
                <a:schemeClr val="dk1"/>
              </a:buClr>
              <a:buSzPts val="1400"/>
              <a:buFont typeface="Arimo"/>
              <a:buNone/>
              <a:defRPr>
                <a:latin typeface="Arimo"/>
                <a:ea typeface="Arimo"/>
                <a:cs typeface="Arimo"/>
                <a:sym typeface="Arimo"/>
              </a:defRPr>
            </a:lvl7pPr>
            <a:lvl8pPr lvl="7" algn="l">
              <a:lnSpc>
                <a:spcPct val="100000"/>
              </a:lnSpc>
              <a:spcBef>
                <a:spcPts val="0"/>
              </a:spcBef>
              <a:spcAft>
                <a:spcPts val="0"/>
              </a:spcAft>
              <a:buClr>
                <a:schemeClr val="dk1"/>
              </a:buClr>
              <a:buSzPts val="1400"/>
              <a:buFont typeface="Arimo"/>
              <a:buNone/>
              <a:defRPr>
                <a:latin typeface="Arimo"/>
                <a:ea typeface="Arimo"/>
                <a:cs typeface="Arimo"/>
                <a:sym typeface="Arimo"/>
              </a:defRPr>
            </a:lvl8pPr>
            <a:lvl9pPr lvl="8" algn="l">
              <a:lnSpc>
                <a:spcPct val="100000"/>
              </a:lnSpc>
              <a:spcBef>
                <a:spcPts val="0"/>
              </a:spcBef>
              <a:spcAft>
                <a:spcPts val="0"/>
              </a:spcAft>
              <a:buClr>
                <a:schemeClr val="dk1"/>
              </a:buClr>
              <a:buSzPts val="1400"/>
              <a:buFont typeface="Arimo"/>
              <a:buNone/>
              <a:defRPr>
                <a:latin typeface="Arimo"/>
                <a:ea typeface="Arimo"/>
                <a:cs typeface="Arimo"/>
                <a:sym typeface="Arimo"/>
              </a:defRPr>
            </a:lvl9pPr>
          </a:lstStyle>
          <a:p/>
        </p:txBody>
      </p:sp>
      <p:sp>
        <p:nvSpPr>
          <p:cNvPr id="179" name="Google Shape;179;p40"/>
          <p:cNvSpPr txBox="1"/>
          <p:nvPr>
            <p:ph idx="6" type="subTitle"/>
          </p:nvPr>
        </p:nvSpPr>
        <p:spPr>
          <a:xfrm>
            <a:off x="7236300" y="278858"/>
            <a:ext cx="1630200" cy="137400"/>
          </a:xfrm>
          <a:prstGeom prst="rect">
            <a:avLst/>
          </a:prstGeom>
          <a:noFill/>
          <a:ln>
            <a:noFill/>
          </a:ln>
        </p:spPr>
        <p:txBody>
          <a:bodyPr anchorCtr="0" anchor="t" bIns="0" lIns="0" spcFirstLastPara="1" rIns="0" wrap="square" tIns="0">
            <a:noAutofit/>
          </a:bodyPr>
          <a:lstStyle>
            <a:lvl1pPr lvl="0" algn="r">
              <a:lnSpc>
                <a:spcPct val="100000"/>
              </a:lnSpc>
              <a:spcBef>
                <a:spcPts val="0"/>
              </a:spcBef>
              <a:spcAft>
                <a:spcPts val="0"/>
              </a:spcAft>
              <a:buClr>
                <a:schemeClr val="dk1"/>
              </a:buClr>
              <a:buSzPts val="800"/>
              <a:buFont typeface="Arimo"/>
              <a:buNone/>
              <a:defRPr sz="800">
                <a:latin typeface="Arimo"/>
                <a:ea typeface="Arimo"/>
                <a:cs typeface="Arimo"/>
                <a:sym typeface="Arimo"/>
              </a:defRPr>
            </a:lvl1pPr>
            <a:lvl2pPr lvl="1" algn="l">
              <a:lnSpc>
                <a:spcPct val="100000"/>
              </a:lnSpc>
              <a:spcBef>
                <a:spcPts val="0"/>
              </a:spcBef>
              <a:spcAft>
                <a:spcPts val="0"/>
              </a:spcAft>
              <a:buClr>
                <a:schemeClr val="dk1"/>
              </a:buClr>
              <a:buSzPts val="1400"/>
              <a:buFont typeface="Arimo"/>
              <a:buNone/>
              <a:defRPr>
                <a:latin typeface="Arimo"/>
                <a:ea typeface="Arimo"/>
                <a:cs typeface="Arimo"/>
                <a:sym typeface="Arimo"/>
              </a:defRPr>
            </a:lvl2pPr>
            <a:lvl3pPr lvl="2" algn="l">
              <a:lnSpc>
                <a:spcPct val="100000"/>
              </a:lnSpc>
              <a:spcBef>
                <a:spcPts val="0"/>
              </a:spcBef>
              <a:spcAft>
                <a:spcPts val="0"/>
              </a:spcAft>
              <a:buClr>
                <a:schemeClr val="dk1"/>
              </a:buClr>
              <a:buSzPts val="1400"/>
              <a:buFont typeface="Arimo"/>
              <a:buNone/>
              <a:defRPr>
                <a:latin typeface="Arimo"/>
                <a:ea typeface="Arimo"/>
                <a:cs typeface="Arimo"/>
                <a:sym typeface="Arimo"/>
              </a:defRPr>
            </a:lvl3pPr>
            <a:lvl4pPr lvl="3" algn="l">
              <a:lnSpc>
                <a:spcPct val="100000"/>
              </a:lnSpc>
              <a:spcBef>
                <a:spcPts val="0"/>
              </a:spcBef>
              <a:spcAft>
                <a:spcPts val="0"/>
              </a:spcAft>
              <a:buClr>
                <a:schemeClr val="dk1"/>
              </a:buClr>
              <a:buSzPts val="1400"/>
              <a:buFont typeface="Arimo"/>
              <a:buNone/>
              <a:defRPr>
                <a:latin typeface="Arimo"/>
                <a:ea typeface="Arimo"/>
                <a:cs typeface="Arimo"/>
                <a:sym typeface="Arimo"/>
              </a:defRPr>
            </a:lvl4pPr>
            <a:lvl5pPr lvl="4" algn="l">
              <a:lnSpc>
                <a:spcPct val="100000"/>
              </a:lnSpc>
              <a:spcBef>
                <a:spcPts val="0"/>
              </a:spcBef>
              <a:spcAft>
                <a:spcPts val="0"/>
              </a:spcAft>
              <a:buClr>
                <a:schemeClr val="dk1"/>
              </a:buClr>
              <a:buSzPts val="1400"/>
              <a:buFont typeface="Arimo"/>
              <a:buNone/>
              <a:defRPr>
                <a:latin typeface="Arimo"/>
                <a:ea typeface="Arimo"/>
                <a:cs typeface="Arimo"/>
                <a:sym typeface="Arimo"/>
              </a:defRPr>
            </a:lvl5pPr>
            <a:lvl6pPr lvl="5" algn="l">
              <a:lnSpc>
                <a:spcPct val="100000"/>
              </a:lnSpc>
              <a:spcBef>
                <a:spcPts val="0"/>
              </a:spcBef>
              <a:spcAft>
                <a:spcPts val="0"/>
              </a:spcAft>
              <a:buClr>
                <a:schemeClr val="dk1"/>
              </a:buClr>
              <a:buSzPts val="1400"/>
              <a:buFont typeface="Arimo"/>
              <a:buNone/>
              <a:defRPr>
                <a:latin typeface="Arimo"/>
                <a:ea typeface="Arimo"/>
                <a:cs typeface="Arimo"/>
                <a:sym typeface="Arimo"/>
              </a:defRPr>
            </a:lvl6pPr>
            <a:lvl7pPr lvl="6" algn="l">
              <a:lnSpc>
                <a:spcPct val="100000"/>
              </a:lnSpc>
              <a:spcBef>
                <a:spcPts val="0"/>
              </a:spcBef>
              <a:spcAft>
                <a:spcPts val="0"/>
              </a:spcAft>
              <a:buClr>
                <a:schemeClr val="dk1"/>
              </a:buClr>
              <a:buSzPts val="1400"/>
              <a:buFont typeface="Arimo"/>
              <a:buNone/>
              <a:defRPr>
                <a:latin typeface="Arimo"/>
                <a:ea typeface="Arimo"/>
                <a:cs typeface="Arimo"/>
                <a:sym typeface="Arimo"/>
              </a:defRPr>
            </a:lvl7pPr>
            <a:lvl8pPr lvl="7" algn="l">
              <a:lnSpc>
                <a:spcPct val="100000"/>
              </a:lnSpc>
              <a:spcBef>
                <a:spcPts val="0"/>
              </a:spcBef>
              <a:spcAft>
                <a:spcPts val="0"/>
              </a:spcAft>
              <a:buClr>
                <a:schemeClr val="dk1"/>
              </a:buClr>
              <a:buSzPts val="1400"/>
              <a:buFont typeface="Arimo"/>
              <a:buNone/>
              <a:defRPr>
                <a:latin typeface="Arimo"/>
                <a:ea typeface="Arimo"/>
                <a:cs typeface="Arimo"/>
                <a:sym typeface="Arimo"/>
              </a:defRPr>
            </a:lvl8pPr>
            <a:lvl9pPr lvl="8" algn="l">
              <a:lnSpc>
                <a:spcPct val="100000"/>
              </a:lnSpc>
              <a:spcBef>
                <a:spcPts val="0"/>
              </a:spcBef>
              <a:spcAft>
                <a:spcPts val="0"/>
              </a:spcAft>
              <a:buClr>
                <a:schemeClr val="dk1"/>
              </a:buClr>
              <a:buSzPts val="1400"/>
              <a:buFont typeface="Arimo"/>
              <a:buNone/>
              <a:defRPr>
                <a:latin typeface="Arimo"/>
                <a:ea typeface="Arimo"/>
                <a:cs typeface="Arimo"/>
                <a:sym typeface="Arimo"/>
              </a:defRPr>
            </a:lvl9pPr>
          </a:lstStyle>
          <a:p/>
        </p:txBody>
      </p:sp>
      <p:sp>
        <p:nvSpPr>
          <p:cNvPr id="180" name="Google Shape;180;p40"/>
          <p:cNvSpPr txBox="1"/>
          <p:nvPr>
            <p:ph idx="12" type="sldNum"/>
          </p:nvPr>
        </p:nvSpPr>
        <p:spPr>
          <a:xfrm>
            <a:off x="8208648" y="4749900"/>
            <a:ext cx="657900" cy="192000"/>
          </a:xfrm>
          <a:prstGeom prst="rect">
            <a:avLst/>
          </a:prstGeom>
          <a:noFill/>
          <a:ln>
            <a:noFill/>
          </a:ln>
        </p:spPr>
        <p:txBody>
          <a:bodyPr anchorCtr="0" anchor="ctr" bIns="91425" lIns="91425" spcFirstLastPara="1" rIns="0" wrap="square" tIns="91425">
            <a:noAutofit/>
          </a:bodyPr>
          <a:lstStyle>
            <a:lvl1pPr indent="0" lvl="0"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1pPr>
            <a:lvl2pPr indent="0" lvl="1"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2pPr>
            <a:lvl3pPr indent="0" lvl="2"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3pPr>
            <a:lvl4pPr indent="0" lvl="3"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4pPr>
            <a:lvl5pPr indent="0" lvl="4"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5pPr>
            <a:lvl6pPr indent="0" lvl="5"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6pPr>
            <a:lvl7pPr indent="0" lvl="6"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7pPr>
            <a:lvl8pPr indent="0" lvl="7"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8pPr>
            <a:lvl9pPr indent="0" lvl="8"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
              <a:t>‹#›</a:t>
            </a:fld>
            <a:endParaRPr/>
          </a:p>
        </p:txBody>
      </p:sp>
      <p:sp>
        <p:nvSpPr>
          <p:cNvPr id="181" name="Google Shape;181;p40"/>
          <p:cNvSpPr txBox="1"/>
          <p:nvPr>
            <p:ph idx="7" type="title"/>
          </p:nvPr>
        </p:nvSpPr>
        <p:spPr>
          <a:xfrm>
            <a:off x="6033800" y="1539375"/>
            <a:ext cx="2477400" cy="234000"/>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1400"/>
              <a:buNone/>
              <a:defRPr sz="1400"/>
            </a:lvl1pPr>
            <a:lvl2pPr lvl="1" algn="ctr">
              <a:lnSpc>
                <a:spcPct val="115000"/>
              </a:lnSpc>
              <a:spcBef>
                <a:spcPts val="0"/>
              </a:spcBef>
              <a:spcAft>
                <a:spcPts val="0"/>
              </a:spcAft>
              <a:buSzPts val="2000"/>
              <a:buNone/>
              <a:defRPr sz="2000">
                <a:latin typeface="Arimo Medium"/>
                <a:ea typeface="Arimo Medium"/>
                <a:cs typeface="Arimo Medium"/>
                <a:sym typeface="Arimo Medium"/>
              </a:defRPr>
            </a:lvl2pPr>
            <a:lvl3pPr lvl="2" algn="ctr">
              <a:lnSpc>
                <a:spcPct val="115000"/>
              </a:lnSpc>
              <a:spcBef>
                <a:spcPts val="0"/>
              </a:spcBef>
              <a:spcAft>
                <a:spcPts val="0"/>
              </a:spcAft>
              <a:buSzPts val="2000"/>
              <a:buNone/>
              <a:defRPr sz="2000">
                <a:latin typeface="Arimo Medium"/>
                <a:ea typeface="Arimo Medium"/>
                <a:cs typeface="Arimo Medium"/>
                <a:sym typeface="Arimo Medium"/>
              </a:defRPr>
            </a:lvl3pPr>
            <a:lvl4pPr lvl="3" algn="ctr">
              <a:lnSpc>
                <a:spcPct val="115000"/>
              </a:lnSpc>
              <a:spcBef>
                <a:spcPts val="0"/>
              </a:spcBef>
              <a:spcAft>
                <a:spcPts val="0"/>
              </a:spcAft>
              <a:buSzPts val="2000"/>
              <a:buNone/>
              <a:defRPr sz="2000">
                <a:latin typeface="Arimo Medium"/>
                <a:ea typeface="Arimo Medium"/>
                <a:cs typeface="Arimo Medium"/>
                <a:sym typeface="Arimo Medium"/>
              </a:defRPr>
            </a:lvl4pPr>
            <a:lvl5pPr lvl="4" algn="ctr">
              <a:lnSpc>
                <a:spcPct val="115000"/>
              </a:lnSpc>
              <a:spcBef>
                <a:spcPts val="0"/>
              </a:spcBef>
              <a:spcAft>
                <a:spcPts val="0"/>
              </a:spcAft>
              <a:buSzPts val="2000"/>
              <a:buNone/>
              <a:defRPr sz="2000">
                <a:latin typeface="Arimo Medium"/>
                <a:ea typeface="Arimo Medium"/>
                <a:cs typeface="Arimo Medium"/>
                <a:sym typeface="Arimo Medium"/>
              </a:defRPr>
            </a:lvl5pPr>
            <a:lvl6pPr lvl="5" algn="ctr">
              <a:lnSpc>
                <a:spcPct val="115000"/>
              </a:lnSpc>
              <a:spcBef>
                <a:spcPts val="0"/>
              </a:spcBef>
              <a:spcAft>
                <a:spcPts val="0"/>
              </a:spcAft>
              <a:buSzPts val="2000"/>
              <a:buNone/>
              <a:defRPr sz="2000">
                <a:latin typeface="Arimo Medium"/>
                <a:ea typeface="Arimo Medium"/>
                <a:cs typeface="Arimo Medium"/>
                <a:sym typeface="Arimo Medium"/>
              </a:defRPr>
            </a:lvl6pPr>
            <a:lvl7pPr lvl="6" algn="ctr">
              <a:lnSpc>
                <a:spcPct val="115000"/>
              </a:lnSpc>
              <a:spcBef>
                <a:spcPts val="0"/>
              </a:spcBef>
              <a:spcAft>
                <a:spcPts val="0"/>
              </a:spcAft>
              <a:buSzPts val="2000"/>
              <a:buNone/>
              <a:defRPr sz="2000">
                <a:latin typeface="Arimo Medium"/>
                <a:ea typeface="Arimo Medium"/>
                <a:cs typeface="Arimo Medium"/>
                <a:sym typeface="Arimo Medium"/>
              </a:defRPr>
            </a:lvl7pPr>
            <a:lvl8pPr lvl="7" algn="ctr">
              <a:lnSpc>
                <a:spcPct val="115000"/>
              </a:lnSpc>
              <a:spcBef>
                <a:spcPts val="0"/>
              </a:spcBef>
              <a:spcAft>
                <a:spcPts val="0"/>
              </a:spcAft>
              <a:buSzPts val="2000"/>
              <a:buNone/>
              <a:defRPr sz="2000">
                <a:latin typeface="Arimo Medium"/>
                <a:ea typeface="Arimo Medium"/>
                <a:cs typeface="Arimo Medium"/>
                <a:sym typeface="Arimo Medium"/>
              </a:defRPr>
            </a:lvl8pPr>
            <a:lvl9pPr lvl="8" algn="ctr">
              <a:lnSpc>
                <a:spcPct val="115000"/>
              </a:lnSpc>
              <a:spcBef>
                <a:spcPts val="0"/>
              </a:spcBef>
              <a:spcAft>
                <a:spcPts val="0"/>
              </a:spcAft>
              <a:buSzPts val="2000"/>
              <a:buNone/>
              <a:defRPr sz="2000">
                <a:latin typeface="Arimo Medium"/>
                <a:ea typeface="Arimo Medium"/>
                <a:cs typeface="Arimo Medium"/>
                <a:sym typeface="Arimo Medium"/>
              </a:defRPr>
            </a:lvl9pPr>
          </a:lstStyle>
          <a:p/>
        </p:txBody>
      </p:sp>
      <p:sp>
        <p:nvSpPr>
          <p:cNvPr id="182" name="Google Shape;182;p40"/>
          <p:cNvSpPr txBox="1"/>
          <p:nvPr>
            <p:ph idx="8" type="title"/>
          </p:nvPr>
        </p:nvSpPr>
        <p:spPr>
          <a:xfrm>
            <a:off x="6033800" y="1808625"/>
            <a:ext cx="2832600" cy="525600"/>
          </a:xfrm>
          <a:prstGeom prst="rect">
            <a:avLst/>
          </a:prstGeom>
          <a:noFill/>
          <a:ln>
            <a:noFill/>
          </a:ln>
        </p:spPr>
        <p:txBody>
          <a:bodyPr anchorCtr="0" anchor="t" bIns="182875" lIns="0" spcFirstLastPara="1" rIns="182875" wrap="square" tIns="0">
            <a:noAutofit/>
          </a:bodyPr>
          <a:lstStyle>
            <a:lvl1pPr lvl="0" algn="l">
              <a:lnSpc>
                <a:spcPct val="115000"/>
              </a:lnSpc>
              <a:spcBef>
                <a:spcPts val="0"/>
              </a:spcBef>
              <a:spcAft>
                <a:spcPts val="0"/>
              </a:spcAft>
              <a:buSzPts val="800"/>
              <a:buNone/>
              <a:defRPr sz="800"/>
            </a:lvl1pPr>
            <a:lvl2pPr lvl="1" algn="ctr">
              <a:lnSpc>
                <a:spcPct val="115000"/>
              </a:lnSpc>
              <a:spcBef>
                <a:spcPts val="0"/>
              </a:spcBef>
              <a:spcAft>
                <a:spcPts val="0"/>
              </a:spcAft>
              <a:buSzPts val="1100"/>
              <a:buNone/>
              <a:defRPr sz="1100">
                <a:latin typeface="Arimo Medium"/>
                <a:ea typeface="Arimo Medium"/>
                <a:cs typeface="Arimo Medium"/>
                <a:sym typeface="Arimo Medium"/>
              </a:defRPr>
            </a:lvl2pPr>
            <a:lvl3pPr lvl="2" algn="ctr">
              <a:lnSpc>
                <a:spcPct val="115000"/>
              </a:lnSpc>
              <a:spcBef>
                <a:spcPts val="0"/>
              </a:spcBef>
              <a:spcAft>
                <a:spcPts val="0"/>
              </a:spcAft>
              <a:buSzPts val="1100"/>
              <a:buNone/>
              <a:defRPr sz="1100">
                <a:latin typeface="Arimo Medium"/>
                <a:ea typeface="Arimo Medium"/>
                <a:cs typeface="Arimo Medium"/>
                <a:sym typeface="Arimo Medium"/>
              </a:defRPr>
            </a:lvl3pPr>
            <a:lvl4pPr lvl="3" algn="ctr">
              <a:lnSpc>
                <a:spcPct val="115000"/>
              </a:lnSpc>
              <a:spcBef>
                <a:spcPts val="0"/>
              </a:spcBef>
              <a:spcAft>
                <a:spcPts val="0"/>
              </a:spcAft>
              <a:buSzPts val="1100"/>
              <a:buNone/>
              <a:defRPr sz="1100">
                <a:latin typeface="Arimo Medium"/>
                <a:ea typeface="Arimo Medium"/>
                <a:cs typeface="Arimo Medium"/>
                <a:sym typeface="Arimo Medium"/>
              </a:defRPr>
            </a:lvl4pPr>
            <a:lvl5pPr lvl="4" algn="ctr">
              <a:lnSpc>
                <a:spcPct val="115000"/>
              </a:lnSpc>
              <a:spcBef>
                <a:spcPts val="0"/>
              </a:spcBef>
              <a:spcAft>
                <a:spcPts val="0"/>
              </a:spcAft>
              <a:buSzPts val="1100"/>
              <a:buNone/>
              <a:defRPr sz="1100">
                <a:latin typeface="Arimo Medium"/>
                <a:ea typeface="Arimo Medium"/>
                <a:cs typeface="Arimo Medium"/>
                <a:sym typeface="Arimo Medium"/>
              </a:defRPr>
            </a:lvl5pPr>
            <a:lvl6pPr lvl="5" algn="ctr">
              <a:lnSpc>
                <a:spcPct val="115000"/>
              </a:lnSpc>
              <a:spcBef>
                <a:spcPts val="0"/>
              </a:spcBef>
              <a:spcAft>
                <a:spcPts val="0"/>
              </a:spcAft>
              <a:buSzPts val="1100"/>
              <a:buNone/>
              <a:defRPr sz="1100">
                <a:latin typeface="Arimo Medium"/>
                <a:ea typeface="Arimo Medium"/>
                <a:cs typeface="Arimo Medium"/>
                <a:sym typeface="Arimo Medium"/>
              </a:defRPr>
            </a:lvl6pPr>
            <a:lvl7pPr lvl="6" algn="ctr">
              <a:lnSpc>
                <a:spcPct val="115000"/>
              </a:lnSpc>
              <a:spcBef>
                <a:spcPts val="0"/>
              </a:spcBef>
              <a:spcAft>
                <a:spcPts val="0"/>
              </a:spcAft>
              <a:buSzPts val="1100"/>
              <a:buNone/>
              <a:defRPr sz="1100">
                <a:latin typeface="Arimo Medium"/>
                <a:ea typeface="Arimo Medium"/>
                <a:cs typeface="Arimo Medium"/>
                <a:sym typeface="Arimo Medium"/>
              </a:defRPr>
            </a:lvl7pPr>
            <a:lvl8pPr lvl="7" algn="ctr">
              <a:lnSpc>
                <a:spcPct val="115000"/>
              </a:lnSpc>
              <a:spcBef>
                <a:spcPts val="0"/>
              </a:spcBef>
              <a:spcAft>
                <a:spcPts val="0"/>
              </a:spcAft>
              <a:buSzPts val="1100"/>
              <a:buNone/>
              <a:defRPr sz="1100">
                <a:latin typeface="Arimo Medium"/>
                <a:ea typeface="Arimo Medium"/>
                <a:cs typeface="Arimo Medium"/>
                <a:sym typeface="Arimo Medium"/>
              </a:defRPr>
            </a:lvl8pPr>
            <a:lvl9pPr lvl="8" algn="ctr">
              <a:lnSpc>
                <a:spcPct val="115000"/>
              </a:lnSpc>
              <a:spcBef>
                <a:spcPts val="0"/>
              </a:spcBef>
              <a:spcAft>
                <a:spcPts val="0"/>
              </a:spcAft>
              <a:buSzPts val="1100"/>
              <a:buNone/>
              <a:defRPr sz="1100">
                <a:latin typeface="Arimo Medium"/>
                <a:ea typeface="Arimo Medium"/>
                <a:cs typeface="Arimo Medium"/>
                <a:sym typeface="Arimo Medium"/>
              </a:defRPr>
            </a:lvl9pPr>
          </a:lstStyle>
          <a:p/>
        </p:txBody>
      </p:sp>
      <p:sp>
        <p:nvSpPr>
          <p:cNvPr id="183" name="Google Shape;183;p40"/>
          <p:cNvSpPr txBox="1"/>
          <p:nvPr>
            <p:ph idx="9" type="title"/>
          </p:nvPr>
        </p:nvSpPr>
        <p:spPr>
          <a:xfrm>
            <a:off x="4869750" y="2711175"/>
            <a:ext cx="2477400" cy="234000"/>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1400"/>
              <a:buNone/>
              <a:defRPr sz="1400"/>
            </a:lvl1pPr>
            <a:lvl2pPr lvl="1" algn="ctr">
              <a:lnSpc>
                <a:spcPct val="115000"/>
              </a:lnSpc>
              <a:spcBef>
                <a:spcPts val="0"/>
              </a:spcBef>
              <a:spcAft>
                <a:spcPts val="0"/>
              </a:spcAft>
              <a:buSzPts val="2000"/>
              <a:buNone/>
              <a:defRPr sz="2000">
                <a:latin typeface="Arimo Medium"/>
                <a:ea typeface="Arimo Medium"/>
                <a:cs typeface="Arimo Medium"/>
                <a:sym typeface="Arimo Medium"/>
              </a:defRPr>
            </a:lvl2pPr>
            <a:lvl3pPr lvl="2" algn="ctr">
              <a:lnSpc>
                <a:spcPct val="115000"/>
              </a:lnSpc>
              <a:spcBef>
                <a:spcPts val="0"/>
              </a:spcBef>
              <a:spcAft>
                <a:spcPts val="0"/>
              </a:spcAft>
              <a:buSzPts val="2000"/>
              <a:buNone/>
              <a:defRPr sz="2000">
                <a:latin typeface="Arimo Medium"/>
                <a:ea typeface="Arimo Medium"/>
                <a:cs typeface="Arimo Medium"/>
                <a:sym typeface="Arimo Medium"/>
              </a:defRPr>
            </a:lvl3pPr>
            <a:lvl4pPr lvl="3" algn="ctr">
              <a:lnSpc>
                <a:spcPct val="115000"/>
              </a:lnSpc>
              <a:spcBef>
                <a:spcPts val="0"/>
              </a:spcBef>
              <a:spcAft>
                <a:spcPts val="0"/>
              </a:spcAft>
              <a:buSzPts val="2000"/>
              <a:buNone/>
              <a:defRPr sz="2000">
                <a:latin typeface="Arimo Medium"/>
                <a:ea typeface="Arimo Medium"/>
                <a:cs typeface="Arimo Medium"/>
                <a:sym typeface="Arimo Medium"/>
              </a:defRPr>
            </a:lvl4pPr>
            <a:lvl5pPr lvl="4" algn="ctr">
              <a:lnSpc>
                <a:spcPct val="115000"/>
              </a:lnSpc>
              <a:spcBef>
                <a:spcPts val="0"/>
              </a:spcBef>
              <a:spcAft>
                <a:spcPts val="0"/>
              </a:spcAft>
              <a:buSzPts val="2000"/>
              <a:buNone/>
              <a:defRPr sz="2000">
                <a:latin typeface="Arimo Medium"/>
                <a:ea typeface="Arimo Medium"/>
                <a:cs typeface="Arimo Medium"/>
                <a:sym typeface="Arimo Medium"/>
              </a:defRPr>
            </a:lvl5pPr>
            <a:lvl6pPr lvl="5" algn="ctr">
              <a:lnSpc>
                <a:spcPct val="115000"/>
              </a:lnSpc>
              <a:spcBef>
                <a:spcPts val="0"/>
              </a:spcBef>
              <a:spcAft>
                <a:spcPts val="0"/>
              </a:spcAft>
              <a:buSzPts val="2000"/>
              <a:buNone/>
              <a:defRPr sz="2000">
                <a:latin typeface="Arimo Medium"/>
                <a:ea typeface="Arimo Medium"/>
                <a:cs typeface="Arimo Medium"/>
                <a:sym typeface="Arimo Medium"/>
              </a:defRPr>
            </a:lvl6pPr>
            <a:lvl7pPr lvl="6" algn="ctr">
              <a:lnSpc>
                <a:spcPct val="115000"/>
              </a:lnSpc>
              <a:spcBef>
                <a:spcPts val="0"/>
              </a:spcBef>
              <a:spcAft>
                <a:spcPts val="0"/>
              </a:spcAft>
              <a:buSzPts val="2000"/>
              <a:buNone/>
              <a:defRPr sz="2000">
                <a:latin typeface="Arimo Medium"/>
                <a:ea typeface="Arimo Medium"/>
                <a:cs typeface="Arimo Medium"/>
                <a:sym typeface="Arimo Medium"/>
              </a:defRPr>
            </a:lvl7pPr>
            <a:lvl8pPr lvl="7" algn="ctr">
              <a:lnSpc>
                <a:spcPct val="115000"/>
              </a:lnSpc>
              <a:spcBef>
                <a:spcPts val="0"/>
              </a:spcBef>
              <a:spcAft>
                <a:spcPts val="0"/>
              </a:spcAft>
              <a:buSzPts val="2000"/>
              <a:buNone/>
              <a:defRPr sz="2000">
                <a:latin typeface="Arimo Medium"/>
                <a:ea typeface="Arimo Medium"/>
                <a:cs typeface="Arimo Medium"/>
                <a:sym typeface="Arimo Medium"/>
              </a:defRPr>
            </a:lvl8pPr>
            <a:lvl9pPr lvl="8" algn="ctr">
              <a:lnSpc>
                <a:spcPct val="115000"/>
              </a:lnSpc>
              <a:spcBef>
                <a:spcPts val="0"/>
              </a:spcBef>
              <a:spcAft>
                <a:spcPts val="0"/>
              </a:spcAft>
              <a:buSzPts val="2000"/>
              <a:buNone/>
              <a:defRPr sz="2000">
                <a:latin typeface="Arimo Medium"/>
                <a:ea typeface="Arimo Medium"/>
                <a:cs typeface="Arimo Medium"/>
                <a:sym typeface="Arimo Medium"/>
              </a:defRPr>
            </a:lvl9pPr>
          </a:lstStyle>
          <a:p/>
        </p:txBody>
      </p:sp>
      <p:sp>
        <p:nvSpPr>
          <p:cNvPr id="184" name="Google Shape;184;p40"/>
          <p:cNvSpPr txBox="1"/>
          <p:nvPr>
            <p:ph idx="13" type="title"/>
          </p:nvPr>
        </p:nvSpPr>
        <p:spPr>
          <a:xfrm>
            <a:off x="4869750" y="2980425"/>
            <a:ext cx="2832600" cy="525600"/>
          </a:xfrm>
          <a:prstGeom prst="rect">
            <a:avLst/>
          </a:prstGeom>
          <a:noFill/>
          <a:ln>
            <a:noFill/>
          </a:ln>
        </p:spPr>
        <p:txBody>
          <a:bodyPr anchorCtr="0" anchor="t" bIns="182875" lIns="0" spcFirstLastPara="1" rIns="182875" wrap="square" tIns="0">
            <a:noAutofit/>
          </a:bodyPr>
          <a:lstStyle>
            <a:lvl1pPr lvl="0" algn="l">
              <a:lnSpc>
                <a:spcPct val="115000"/>
              </a:lnSpc>
              <a:spcBef>
                <a:spcPts val="0"/>
              </a:spcBef>
              <a:spcAft>
                <a:spcPts val="0"/>
              </a:spcAft>
              <a:buSzPts val="800"/>
              <a:buNone/>
              <a:defRPr sz="800"/>
            </a:lvl1pPr>
            <a:lvl2pPr lvl="1" algn="ctr">
              <a:lnSpc>
                <a:spcPct val="115000"/>
              </a:lnSpc>
              <a:spcBef>
                <a:spcPts val="0"/>
              </a:spcBef>
              <a:spcAft>
                <a:spcPts val="0"/>
              </a:spcAft>
              <a:buSzPts val="1100"/>
              <a:buNone/>
              <a:defRPr sz="1100">
                <a:latin typeface="Arimo Medium"/>
                <a:ea typeface="Arimo Medium"/>
                <a:cs typeface="Arimo Medium"/>
                <a:sym typeface="Arimo Medium"/>
              </a:defRPr>
            </a:lvl2pPr>
            <a:lvl3pPr lvl="2" algn="ctr">
              <a:lnSpc>
                <a:spcPct val="115000"/>
              </a:lnSpc>
              <a:spcBef>
                <a:spcPts val="0"/>
              </a:spcBef>
              <a:spcAft>
                <a:spcPts val="0"/>
              </a:spcAft>
              <a:buSzPts val="1100"/>
              <a:buNone/>
              <a:defRPr sz="1100">
                <a:latin typeface="Arimo Medium"/>
                <a:ea typeface="Arimo Medium"/>
                <a:cs typeface="Arimo Medium"/>
                <a:sym typeface="Arimo Medium"/>
              </a:defRPr>
            </a:lvl3pPr>
            <a:lvl4pPr lvl="3" algn="ctr">
              <a:lnSpc>
                <a:spcPct val="115000"/>
              </a:lnSpc>
              <a:spcBef>
                <a:spcPts val="0"/>
              </a:spcBef>
              <a:spcAft>
                <a:spcPts val="0"/>
              </a:spcAft>
              <a:buSzPts val="1100"/>
              <a:buNone/>
              <a:defRPr sz="1100">
                <a:latin typeface="Arimo Medium"/>
                <a:ea typeface="Arimo Medium"/>
                <a:cs typeface="Arimo Medium"/>
                <a:sym typeface="Arimo Medium"/>
              </a:defRPr>
            </a:lvl4pPr>
            <a:lvl5pPr lvl="4" algn="ctr">
              <a:lnSpc>
                <a:spcPct val="115000"/>
              </a:lnSpc>
              <a:spcBef>
                <a:spcPts val="0"/>
              </a:spcBef>
              <a:spcAft>
                <a:spcPts val="0"/>
              </a:spcAft>
              <a:buSzPts val="1100"/>
              <a:buNone/>
              <a:defRPr sz="1100">
                <a:latin typeface="Arimo Medium"/>
                <a:ea typeface="Arimo Medium"/>
                <a:cs typeface="Arimo Medium"/>
                <a:sym typeface="Arimo Medium"/>
              </a:defRPr>
            </a:lvl5pPr>
            <a:lvl6pPr lvl="5" algn="ctr">
              <a:lnSpc>
                <a:spcPct val="115000"/>
              </a:lnSpc>
              <a:spcBef>
                <a:spcPts val="0"/>
              </a:spcBef>
              <a:spcAft>
                <a:spcPts val="0"/>
              </a:spcAft>
              <a:buSzPts val="1100"/>
              <a:buNone/>
              <a:defRPr sz="1100">
                <a:latin typeface="Arimo Medium"/>
                <a:ea typeface="Arimo Medium"/>
                <a:cs typeface="Arimo Medium"/>
                <a:sym typeface="Arimo Medium"/>
              </a:defRPr>
            </a:lvl6pPr>
            <a:lvl7pPr lvl="6" algn="ctr">
              <a:lnSpc>
                <a:spcPct val="115000"/>
              </a:lnSpc>
              <a:spcBef>
                <a:spcPts val="0"/>
              </a:spcBef>
              <a:spcAft>
                <a:spcPts val="0"/>
              </a:spcAft>
              <a:buSzPts val="1100"/>
              <a:buNone/>
              <a:defRPr sz="1100">
                <a:latin typeface="Arimo Medium"/>
                <a:ea typeface="Arimo Medium"/>
                <a:cs typeface="Arimo Medium"/>
                <a:sym typeface="Arimo Medium"/>
              </a:defRPr>
            </a:lvl7pPr>
            <a:lvl8pPr lvl="7" algn="ctr">
              <a:lnSpc>
                <a:spcPct val="115000"/>
              </a:lnSpc>
              <a:spcBef>
                <a:spcPts val="0"/>
              </a:spcBef>
              <a:spcAft>
                <a:spcPts val="0"/>
              </a:spcAft>
              <a:buSzPts val="1100"/>
              <a:buNone/>
              <a:defRPr sz="1100">
                <a:latin typeface="Arimo Medium"/>
                <a:ea typeface="Arimo Medium"/>
                <a:cs typeface="Arimo Medium"/>
                <a:sym typeface="Arimo Medium"/>
              </a:defRPr>
            </a:lvl8pPr>
            <a:lvl9pPr lvl="8" algn="ctr">
              <a:lnSpc>
                <a:spcPct val="115000"/>
              </a:lnSpc>
              <a:spcBef>
                <a:spcPts val="0"/>
              </a:spcBef>
              <a:spcAft>
                <a:spcPts val="0"/>
              </a:spcAft>
              <a:buSzPts val="1100"/>
              <a:buNone/>
              <a:defRPr sz="1100">
                <a:latin typeface="Arimo Medium"/>
                <a:ea typeface="Arimo Medium"/>
                <a:cs typeface="Arimo Medium"/>
                <a:sym typeface="Arimo Medium"/>
              </a:defRPr>
            </a:lvl9pPr>
          </a:lstStyle>
          <a:p/>
        </p:txBody>
      </p:sp>
      <p:sp>
        <p:nvSpPr>
          <p:cNvPr id="185" name="Google Shape;185;p40"/>
          <p:cNvSpPr txBox="1"/>
          <p:nvPr>
            <p:ph idx="14" type="title"/>
          </p:nvPr>
        </p:nvSpPr>
        <p:spPr>
          <a:xfrm>
            <a:off x="6033800" y="3882975"/>
            <a:ext cx="2477400" cy="234000"/>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1400"/>
              <a:buNone/>
              <a:defRPr sz="1400"/>
            </a:lvl1pPr>
            <a:lvl2pPr lvl="1" algn="ctr">
              <a:lnSpc>
                <a:spcPct val="115000"/>
              </a:lnSpc>
              <a:spcBef>
                <a:spcPts val="0"/>
              </a:spcBef>
              <a:spcAft>
                <a:spcPts val="0"/>
              </a:spcAft>
              <a:buSzPts val="2000"/>
              <a:buNone/>
              <a:defRPr sz="2000">
                <a:latin typeface="Arimo Medium"/>
                <a:ea typeface="Arimo Medium"/>
                <a:cs typeface="Arimo Medium"/>
                <a:sym typeface="Arimo Medium"/>
              </a:defRPr>
            </a:lvl2pPr>
            <a:lvl3pPr lvl="2" algn="ctr">
              <a:lnSpc>
                <a:spcPct val="115000"/>
              </a:lnSpc>
              <a:spcBef>
                <a:spcPts val="0"/>
              </a:spcBef>
              <a:spcAft>
                <a:spcPts val="0"/>
              </a:spcAft>
              <a:buSzPts val="2000"/>
              <a:buNone/>
              <a:defRPr sz="2000">
                <a:latin typeface="Arimo Medium"/>
                <a:ea typeface="Arimo Medium"/>
                <a:cs typeface="Arimo Medium"/>
                <a:sym typeface="Arimo Medium"/>
              </a:defRPr>
            </a:lvl3pPr>
            <a:lvl4pPr lvl="3" algn="ctr">
              <a:lnSpc>
                <a:spcPct val="115000"/>
              </a:lnSpc>
              <a:spcBef>
                <a:spcPts val="0"/>
              </a:spcBef>
              <a:spcAft>
                <a:spcPts val="0"/>
              </a:spcAft>
              <a:buSzPts val="2000"/>
              <a:buNone/>
              <a:defRPr sz="2000">
                <a:latin typeface="Arimo Medium"/>
                <a:ea typeface="Arimo Medium"/>
                <a:cs typeface="Arimo Medium"/>
                <a:sym typeface="Arimo Medium"/>
              </a:defRPr>
            </a:lvl4pPr>
            <a:lvl5pPr lvl="4" algn="ctr">
              <a:lnSpc>
                <a:spcPct val="115000"/>
              </a:lnSpc>
              <a:spcBef>
                <a:spcPts val="0"/>
              </a:spcBef>
              <a:spcAft>
                <a:spcPts val="0"/>
              </a:spcAft>
              <a:buSzPts val="2000"/>
              <a:buNone/>
              <a:defRPr sz="2000">
                <a:latin typeface="Arimo Medium"/>
                <a:ea typeface="Arimo Medium"/>
                <a:cs typeface="Arimo Medium"/>
                <a:sym typeface="Arimo Medium"/>
              </a:defRPr>
            </a:lvl5pPr>
            <a:lvl6pPr lvl="5" algn="ctr">
              <a:lnSpc>
                <a:spcPct val="115000"/>
              </a:lnSpc>
              <a:spcBef>
                <a:spcPts val="0"/>
              </a:spcBef>
              <a:spcAft>
                <a:spcPts val="0"/>
              </a:spcAft>
              <a:buSzPts val="2000"/>
              <a:buNone/>
              <a:defRPr sz="2000">
                <a:latin typeface="Arimo Medium"/>
                <a:ea typeface="Arimo Medium"/>
                <a:cs typeface="Arimo Medium"/>
                <a:sym typeface="Arimo Medium"/>
              </a:defRPr>
            </a:lvl6pPr>
            <a:lvl7pPr lvl="6" algn="ctr">
              <a:lnSpc>
                <a:spcPct val="115000"/>
              </a:lnSpc>
              <a:spcBef>
                <a:spcPts val="0"/>
              </a:spcBef>
              <a:spcAft>
                <a:spcPts val="0"/>
              </a:spcAft>
              <a:buSzPts val="2000"/>
              <a:buNone/>
              <a:defRPr sz="2000">
                <a:latin typeface="Arimo Medium"/>
                <a:ea typeface="Arimo Medium"/>
                <a:cs typeface="Arimo Medium"/>
                <a:sym typeface="Arimo Medium"/>
              </a:defRPr>
            </a:lvl7pPr>
            <a:lvl8pPr lvl="7" algn="ctr">
              <a:lnSpc>
                <a:spcPct val="115000"/>
              </a:lnSpc>
              <a:spcBef>
                <a:spcPts val="0"/>
              </a:spcBef>
              <a:spcAft>
                <a:spcPts val="0"/>
              </a:spcAft>
              <a:buSzPts val="2000"/>
              <a:buNone/>
              <a:defRPr sz="2000">
                <a:latin typeface="Arimo Medium"/>
                <a:ea typeface="Arimo Medium"/>
                <a:cs typeface="Arimo Medium"/>
                <a:sym typeface="Arimo Medium"/>
              </a:defRPr>
            </a:lvl8pPr>
            <a:lvl9pPr lvl="8" algn="ctr">
              <a:lnSpc>
                <a:spcPct val="115000"/>
              </a:lnSpc>
              <a:spcBef>
                <a:spcPts val="0"/>
              </a:spcBef>
              <a:spcAft>
                <a:spcPts val="0"/>
              </a:spcAft>
              <a:buSzPts val="2000"/>
              <a:buNone/>
              <a:defRPr sz="2000">
                <a:latin typeface="Arimo Medium"/>
                <a:ea typeface="Arimo Medium"/>
                <a:cs typeface="Arimo Medium"/>
                <a:sym typeface="Arimo Medium"/>
              </a:defRPr>
            </a:lvl9pPr>
          </a:lstStyle>
          <a:p/>
        </p:txBody>
      </p:sp>
      <p:sp>
        <p:nvSpPr>
          <p:cNvPr id="186" name="Google Shape;186;p40"/>
          <p:cNvSpPr txBox="1"/>
          <p:nvPr>
            <p:ph idx="15" type="title"/>
          </p:nvPr>
        </p:nvSpPr>
        <p:spPr>
          <a:xfrm>
            <a:off x="6033800" y="4152225"/>
            <a:ext cx="2832600" cy="525600"/>
          </a:xfrm>
          <a:prstGeom prst="rect">
            <a:avLst/>
          </a:prstGeom>
          <a:noFill/>
          <a:ln>
            <a:noFill/>
          </a:ln>
        </p:spPr>
        <p:txBody>
          <a:bodyPr anchorCtr="0" anchor="t" bIns="182875" lIns="0" spcFirstLastPara="1" rIns="182875" wrap="square" tIns="0">
            <a:noAutofit/>
          </a:bodyPr>
          <a:lstStyle>
            <a:lvl1pPr lvl="0" algn="l">
              <a:lnSpc>
                <a:spcPct val="115000"/>
              </a:lnSpc>
              <a:spcBef>
                <a:spcPts val="0"/>
              </a:spcBef>
              <a:spcAft>
                <a:spcPts val="0"/>
              </a:spcAft>
              <a:buSzPts val="800"/>
              <a:buNone/>
              <a:defRPr sz="800"/>
            </a:lvl1pPr>
            <a:lvl2pPr lvl="1" algn="ctr">
              <a:lnSpc>
                <a:spcPct val="115000"/>
              </a:lnSpc>
              <a:spcBef>
                <a:spcPts val="0"/>
              </a:spcBef>
              <a:spcAft>
                <a:spcPts val="0"/>
              </a:spcAft>
              <a:buSzPts val="1100"/>
              <a:buNone/>
              <a:defRPr sz="1100">
                <a:latin typeface="Arimo Medium"/>
                <a:ea typeface="Arimo Medium"/>
                <a:cs typeface="Arimo Medium"/>
                <a:sym typeface="Arimo Medium"/>
              </a:defRPr>
            </a:lvl2pPr>
            <a:lvl3pPr lvl="2" algn="ctr">
              <a:lnSpc>
                <a:spcPct val="115000"/>
              </a:lnSpc>
              <a:spcBef>
                <a:spcPts val="0"/>
              </a:spcBef>
              <a:spcAft>
                <a:spcPts val="0"/>
              </a:spcAft>
              <a:buSzPts val="1100"/>
              <a:buNone/>
              <a:defRPr sz="1100">
                <a:latin typeface="Arimo Medium"/>
                <a:ea typeface="Arimo Medium"/>
                <a:cs typeface="Arimo Medium"/>
                <a:sym typeface="Arimo Medium"/>
              </a:defRPr>
            </a:lvl3pPr>
            <a:lvl4pPr lvl="3" algn="ctr">
              <a:lnSpc>
                <a:spcPct val="115000"/>
              </a:lnSpc>
              <a:spcBef>
                <a:spcPts val="0"/>
              </a:spcBef>
              <a:spcAft>
                <a:spcPts val="0"/>
              </a:spcAft>
              <a:buSzPts val="1100"/>
              <a:buNone/>
              <a:defRPr sz="1100">
                <a:latin typeface="Arimo Medium"/>
                <a:ea typeface="Arimo Medium"/>
                <a:cs typeface="Arimo Medium"/>
                <a:sym typeface="Arimo Medium"/>
              </a:defRPr>
            </a:lvl4pPr>
            <a:lvl5pPr lvl="4" algn="ctr">
              <a:lnSpc>
                <a:spcPct val="115000"/>
              </a:lnSpc>
              <a:spcBef>
                <a:spcPts val="0"/>
              </a:spcBef>
              <a:spcAft>
                <a:spcPts val="0"/>
              </a:spcAft>
              <a:buSzPts val="1100"/>
              <a:buNone/>
              <a:defRPr sz="1100">
                <a:latin typeface="Arimo Medium"/>
                <a:ea typeface="Arimo Medium"/>
                <a:cs typeface="Arimo Medium"/>
                <a:sym typeface="Arimo Medium"/>
              </a:defRPr>
            </a:lvl5pPr>
            <a:lvl6pPr lvl="5" algn="ctr">
              <a:lnSpc>
                <a:spcPct val="115000"/>
              </a:lnSpc>
              <a:spcBef>
                <a:spcPts val="0"/>
              </a:spcBef>
              <a:spcAft>
                <a:spcPts val="0"/>
              </a:spcAft>
              <a:buSzPts val="1100"/>
              <a:buNone/>
              <a:defRPr sz="1100">
                <a:latin typeface="Arimo Medium"/>
                <a:ea typeface="Arimo Medium"/>
                <a:cs typeface="Arimo Medium"/>
                <a:sym typeface="Arimo Medium"/>
              </a:defRPr>
            </a:lvl6pPr>
            <a:lvl7pPr lvl="6" algn="ctr">
              <a:lnSpc>
                <a:spcPct val="115000"/>
              </a:lnSpc>
              <a:spcBef>
                <a:spcPts val="0"/>
              </a:spcBef>
              <a:spcAft>
                <a:spcPts val="0"/>
              </a:spcAft>
              <a:buSzPts val="1100"/>
              <a:buNone/>
              <a:defRPr sz="1100">
                <a:latin typeface="Arimo Medium"/>
                <a:ea typeface="Arimo Medium"/>
                <a:cs typeface="Arimo Medium"/>
                <a:sym typeface="Arimo Medium"/>
              </a:defRPr>
            </a:lvl7pPr>
            <a:lvl8pPr lvl="7" algn="ctr">
              <a:lnSpc>
                <a:spcPct val="115000"/>
              </a:lnSpc>
              <a:spcBef>
                <a:spcPts val="0"/>
              </a:spcBef>
              <a:spcAft>
                <a:spcPts val="0"/>
              </a:spcAft>
              <a:buSzPts val="1100"/>
              <a:buNone/>
              <a:defRPr sz="1100">
                <a:latin typeface="Arimo Medium"/>
                <a:ea typeface="Arimo Medium"/>
                <a:cs typeface="Arimo Medium"/>
                <a:sym typeface="Arimo Medium"/>
              </a:defRPr>
            </a:lvl8pPr>
            <a:lvl9pPr lvl="8" algn="ctr">
              <a:lnSpc>
                <a:spcPct val="115000"/>
              </a:lnSpc>
              <a:spcBef>
                <a:spcPts val="0"/>
              </a:spcBef>
              <a:spcAft>
                <a:spcPts val="0"/>
              </a:spcAft>
              <a:buSzPts val="1100"/>
              <a:buNone/>
              <a:defRPr sz="1100">
                <a:latin typeface="Arimo Medium"/>
                <a:ea typeface="Arimo Medium"/>
                <a:cs typeface="Arimo Medium"/>
                <a:sym typeface="Arimo Medium"/>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title and image">
  <p:cSld name="CUSTOM_15">
    <p:bg>
      <p:bgPr>
        <a:solidFill>
          <a:schemeClr val="accent5"/>
        </a:solidFill>
      </p:bgPr>
    </p:bg>
    <p:spTree>
      <p:nvGrpSpPr>
        <p:cNvPr id="187" name="Shape 187"/>
        <p:cNvGrpSpPr/>
        <p:nvPr/>
      </p:nvGrpSpPr>
      <p:grpSpPr>
        <a:xfrm>
          <a:off x="0" y="0"/>
          <a:ext cx="0" cy="0"/>
          <a:chOff x="0" y="0"/>
          <a:chExt cx="0" cy="0"/>
        </a:xfrm>
      </p:grpSpPr>
      <p:sp>
        <p:nvSpPr>
          <p:cNvPr id="188" name="Google Shape;188;p41"/>
          <p:cNvSpPr txBox="1"/>
          <p:nvPr>
            <p:ph type="title"/>
          </p:nvPr>
        </p:nvSpPr>
        <p:spPr>
          <a:xfrm>
            <a:off x="5321925" y="506100"/>
            <a:ext cx="3544500" cy="579300"/>
          </a:xfrm>
          <a:prstGeom prst="rect">
            <a:avLst/>
          </a:prstGeom>
          <a:noFill/>
          <a:ln>
            <a:noFill/>
          </a:ln>
        </p:spPr>
        <p:txBody>
          <a:bodyPr anchorCtr="0" anchor="t" bIns="0" lIns="0" spcFirstLastPara="1" rIns="0" wrap="square" tIns="91425">
            <a:noAutofit/>
          </a:bodyPr>
          <a:lstStyle>
            <a:lvl1pPr lvl="0" algn="l">
              <a:lnSpc>
                <a:spcPct val="100000"/>
              </a:lnSpc>
              <a:spcBef>
                <a:spcPts val="0"/>
              </a:spcBef>
              <a:spcAft>
                <a:spcPts val="0"/>
              </a:spcAft>
              <a:buSzPts val="2000"/>
              <a:buNone/>
              <a:defRPr sz="2000"/>
            </a:lvl1pPr>
            <a:lvl2pPr lvl="1" algn="ctr">
              <a:lnSpc>
                <a:spcPct val="115000"/>
              </a:lnSpc>
              <a:spcBef>
                <a:spcPts val="0"/>
              </a:spcBef>
              <a:spcAft>
                <a:spcPts val="0"/>
              </a:spcAft>
              <a:buSzPts val="4800"/>
              <a:buNone/>
              <a:defRPr sz="4800">
                <a:latin typeface="Arimo Medium"/>
                <a:ea typeface="Arimo Medium"/>
                <a:cs typeface="Arimo Medium"/>
                <a:sym typeface="Arimo Medium"/>
              </a:defRPr>
            </a:lvl2pPr>
            <a:lvl3pPr lvl="2" algn="ctr">
              <a:lnSpc>
                <a:spcPct val="115000"/>
              </a:lnSpc>
              <a:spcBef>
                <a:spcPts val="0"/>
              </a:spcBef>
              <a:spcAft>
                <a:spcPts val="0"/>
              </a:spcAft>
              <a:buSzPts val="4800"/>
              <a:buNone/>
              <a:defRPr sz="4800">
                <a:latin typeface="Arimo Medium"/>
                <a:ea typeface="Arimo Medium"/>
                <a:cs typeface="Arimo Medium"/>
                <a:sym typeface="Arimo Medium"/>
              </a:defRPr>
            </a:lvl3pPr>
            <a:lvl4pPr lvl="3" algn="ctr">
              <a:lnSpc>
                <a:spcPct val="115000"/>
              </a:lnSpc>
              <a:spcBef>
                <a:spcPts val="0"/>
              </a:spcBef>
              <a:spcAft>
                <a:spcPts val="0"/>
              </a:spcAft>
              <a:buSzPts val="4800"/>
              <a:buNone/>
              <a:defRPr sz="4800">
                <a:latin typeface="Arimo Medium"/>
                <a:ea typeface="Arimo Medium"/>
                <a:cs typeface="Arimo Medium"/>
                <a:sym typeface="Arimo Medium"/>
              </a:defRPr>
            </a:lvl4pPr>
            <a:lvl5pPr lvl="4" algn="ctr">
              <a:lnSpc>
                <a:spcPct val="115000"/>
              </a:lnSpc>
              <a:spcBef>
                <a:spcPts val="0"/>
              </a:spcBef>
              <a:spcAft>
                <a:spcPts val="0"/>
              </a:spcAft>
              <a:buSzPts val="4800"/>
              <a:buNone/>
              <a:defRPr sz="4800">
                <a:latin typeface="Arimo Medium"/>
                <a:ea typeface="Arimo Medium"/>
                <a:cs typeface="Arimo Medium"/>
                <a:sym typeface="Arimo Medium"/>
              </a:defRPr>
            </a:lvl5pPr>
            <a:lvl6pPr lvl="5" algn="ctr">
              <a:lnSpc>
                <a:spcPct val="115000"/>
              </a:lnSpc>
              <a:spcBef>
                <a:spcPts val="0"/>
              </a:spcBef>
              <a:spcAft>
                <a:spcPts val="0"/>
              </a:spcAft>
              <a:buSzPts val="4800"/>
              <a:buNone/>
              <a:defRPr sz="4800">
                <a:latin typeface="Arimo Medium"/>
                <a:ea typeface="Arimo Medium"/>
                <a:cs typeface="Arimo Medium"/>
                <a:sym typeface="Arimo Medium"/>
              </a:defRPr>
            </a:lvl6pPr>
            <a:lvl7pPr lvl="6" algn="ctr">
              <a:lnSpc>
                <a:spcPct val="115000"/>
              </a:lnSpc>
              <a:spcBef>
                <a:spcPts val="0"/>
              </a:spcBef>
              <a:spcAft>
                <a:spcPts val="0"/>
              </a:spcAft>
              <a:buSzPts val="4800"/>
              <a:buNone/>
              <a:defRPr sz="4800">
                <a:latin typeface="Arimo Medium"/>
                <a:ea typeface="Arimo Medium"/>
                <a:cs typeface="Arimo Medium"/>
                <a:sym typeface="Arimo Medium"/>
              </a:defRPr>
            </a:lvl7pPr>
            <a:lvl8pPr lvl="7" algn="ctr">
              <a:lnSpc>
                <a:spcPct val="115000"/>
              </a:lnSpc>
              <a:spcBef>
                <a:spcPts val="0"/>
              </a:spcBef>
              <a:spcAft>
                <a:spcPts val="0"/>
              </a:spcAft>
              <a:buSzPts val="4800"/>
              <a:buNone/>
              <a:defRPr sz="4800">
                <a:latin typeface="Arimo Medium"/>
                <a:ea typeface="Arimo Medium"/>
                <a:cs typeface="Arimo Medium"/>
                <a:sym typeface="Arimo Medium"/>
              </a:defRPr>
            </a:lvl8pPr>
            <a:lvl9pPr lvl="8" algn="ctr">
              <a:lnSpc>
                <a:spcPct val="115000"/>
              </a:lnSpc>
              <a:spcBef>
                <a:spcPts val="0"/>
              </a:spcBef>
              <a:spcAft>
                <a:spcPts val="0"/>
              </a:spcAft>
              <a:buSzPts val="4800"/>
              <a:buNone/>
              <a:defRPr sz="4800">
                <a:latin typeface="Arimo Medium"/>
                <a:ea typeface="Arimo Medium"/>
                <a:cs typeface="Arimo Medium"/>
                <a:sym typeface="Arimo Medium"/>
              </a:defRPr>
            </a:lvl9pPr>
          </a:lstStyle>
          <a:p/>
        </p:txBody>
      </p:sp>
      <p:sp>
        <p:nvSpPr>
          <p:cNvPr id="189" name="Google Shape;189;p41"/>
          <p:cNvSpPr/>
          <p:nvPr>
            <p:ph idx="2" type="pic"/>
          </p:nvPr>
        </p:nvSpPr>
        <p:spPr>
          <a:xfrm>
            <a:off x="392100" y="411300"/>
            <a:ext cx="4297500" cy="4333200"/>
          </a:xfrm>
          <a:prstGeom prst="roundRect">
            <a:avLst>
              <a:gd fmla="val 12298" name="adj"/>
            </a:avLst>
          </a:prstGeom>
          <a:noFill/>
          <a:ln>
            <a:noFill/>
          </a:ln>
        </p:spPr>
      </p:sp>
      <p:sp>
        <p:nvSpPr>
          <p:cNvPr id="190" name="Google Shape;190;p41"/>
          <p:cNvSpPr txBox="1"/>
          <p:nvPr>
            <p:ph idx="1" type="subTitle"/>
          </p:nvPr>
        </p:nvSpPr>
        <p:spPr>
          <a:xfrm>
            <a:off x="7236300" y="278858"/>
            <a:ext cx="1630200" cy="137400"/>
          </a:xfrm>
          <a:prstGeom prst="rect">
            <a:avLst/>
          </a:prstGeom>
          <a:noFill/>
          <a:ln>
            <a:noFill/>
          </a:ln>
        </p:spPr>
        <p:txBody>
          <a:bodyPr anchorCtr="0" anchor="t" bIns="0" lIns="0" spcFirstLastPara="1" rIns="0" wrap="square" tIns="0">
            <a:noAutofit/>
          </a:bodyPr>
          <a:lstStyle>
            <a:lvl1pPr lvl="0" algn="r">
              <a:lnSpc>
                <a:spcPct val="100000"/>
              </a:lnSpc>
              <a:spcBef>
                <a:spcPts val="0"/>
              </a:spcBef>
              <a:spcAft>
                <a:spcPts val="0"/>
              </a:spcAft>
              <a:buClr>
                <a:schemeClr val="dk1"/>
              </a:buClr>
              <a:buSzPts val="800"/>
              <a:buFont typeface="Arimo"/>
              <a:buNone/>
              <a:defRPr sz="800">
                <a:latin typeface="Arimo"/>
                <a:ea typeface="Arimo"/>
                <a:cs typeface="Arimo"/>
                <a:sym typeface="Arimo"/>
              </a:defRPr>
            </a:lvl1pPr>
            <a:lvl2pPr lvl="1" algn="l">
              <a:lnSpc>
                <a:spcPct val="100000"/>
              </a:lnSpc>
              <a:spcBef>
                <a:spcPts val="0"/>
              </a:spcBef>
              <a:spcAft>
                <a:spcPts val="0"/>
              </a:spcAft>
              <a:buClr>
                <a:schemeClr val="dk1"/>
              </a:buClr>
              <a:buSzPts val="1400"/>
              <a:buFont typeface="Arimo"/>
              <a:buNone/>
              <a:defRPr>
                <a:latin typeface="Arimo"/>
                <a:ea typeface="Arimo"/>
                <a:cs typeface="Arimo"/>
                <a:sym typeface="Arimo"/>
              </a:defRPr>
            </a:lvl2pPr>
            <a:lvl3pPr lvl="2" algn="l">
              <a:lnSpc>
                <a:spcPct val="100000"/>
              </a:lnSpc>
              <a:spcBef>
                <a:spcPts val="0"/>
              </a:spcBef>
              <a:spcAft>
                <a:spcPts val="0"/>
              </a:spcAft>
              <a:buClr>
                <a:schemeClr val="dk1"/>
              </a:buClr>
              <a:buSzPts val="1400"/>
              <a:buFont typeface="Arimo"/>
              <a:buNone/>
              <a:defRPr>
                <a:latin typeface="Arimo"/>
                <a:ea typeface="Arimo"/>
                <a:cs typeface="Arimo"/>
                <a:sym typeface="Arimo"/>
              </a:defRPr>
            </a:lvl3pPr>
            <a:lvl4pPr lvl="3" algn="l">
              <a:lnSpc>
                <a:spcPct val="100000"/>
              </a:lnSpc>
              <a:spcBef>
                <a:spcPts val="0"/>
              </a:spcBef>
              <a:spcAft>
                <a:spcPts val="0"/>
              </a:spcAft>
              <a:buClr>
                <a:schemeClr val="dk1"/>
              </a:buClr>
              <a:buSzPts val="1400"/>
              <a:buFont typeface="Arimo"/>
              <a:buNone/>
              <a:defRPr>
                <a:latin typeface="Arimo"/>
                <a:ea typeface="Arimo"/>
                <a:cs typeface="Arimo"/>
                <a:sym typeface="Arimo"/>
              </a:defRPr>
            </a:lvl4pPr>
            <a:lvl5pPr lvl="4" algn="l">
              <a:lnSpc>
                <a:spcPct val="100000"/>
              </a:lnSpc>
              <a:spcBef>
                <a:spcPts val="0"/>
              </a:spcBef>
              <a:spcAft>
                <a:spcPts val="0"/>
              </a:spcAft>
              <a:buClr>
                <a:schemeClr val="dk1"/>
              </a:buClr>
              <a:buSzPts val="1400"/>
              <a:buFont typeface="Arimo"/>
              <a:buNone/>
              <a:defRPr>
                <a:latin typeface="Arimo"/>
                <a:ea typeface="Arimo"/>
                <a:cs typeface="Arimo"/>
                <a:sym typeface="Arimo"/>
              </a:defRPr>
            </a:lvl5pPr>
            <a:lvl6pPr lvl="5" algn="l">
              <a:lnSpc>
                <a:spcPct val="100000"/>
              </a:lnSpc>
              <a:spcBef>
                <a:spcPts val="0"/>
              </a:spcBef>
              <a:spcAft>
                <a:spcPts val="0"/>
              </a:spcAft>
              <a:buClr>
                <a:schemeClr val="dk1"/>
              </a:buClr>
              <a:buSzPts val="1400"/>
              <a:buFont typeface="Arimo"/>
              <a:buNone/>
              <a:defRPr>
                <a:latin typeface="Arimo"/>
                <a:ea typeface="Arimo"/>
                <a:cs typeface="Arimo"/>
                <a:sym typeface="Arimo"/>
              </a:defRPr>
            </a:lvl6pPr>
            <a:lvl7pPr lvl="6" algn="l">
              <a:lnSpc>
                <a:spcPct val="100000"/>
              </a:lnSpc>
              <a:spcBef>
                <a:spcPts val="0"/>
              </a:spcBef>
              <a:spcAft>
                <a:spcPts val="0"/>
              </a:spcAft>
              <a:buClr>
                <a:schemeClr val="dk1"/>
              </a:buClr>
              <a:buSzPts val="1400"/>
              <a:buFont typeface="Arimo"/>
              <a:buNone/>
              <a:defRPr>
                <a:latin typeface="Arimo"/>
                <a:ea typeface="Arimo"/>
                <a:cs typeface="Arimo"/>
                <a:sym typeface="Arimo"/>
              </a:defRPr>
            </a:lvl7pPr>
            <a:lvl8pPr lvl="7" algn="l">
              <a:lnSpc>
                <a:spcPct val="100000"/>
              </a:lnSpc>
              <a:spcBef>
                <a:spcPts val="0"/>
              </a:spcBef>
              <a:spcAft>
                <a:spcPts val="0"/>
              </a:spcAft>
              <a:buClr>
                <a:schemeClr val="dk1"/>
              </a:buClr>
              <a:buSzPts val="1400"/>
              <a:buFont typeface="Arimo"/>
              <a:buNone/>
              <a:defRPr>
                <a:latin typeface="Arimo"/>
                <a:ea typeface="Arimo"/>
                <a:cs typeface="Arimo"/>
                <a:sym typeface="Arimo"/>
              </a:defRPr>
            </a:lvl8pPr>
            <a:lvl9pPr lvl="8" algn="l">
              <a:lnSpc>
                <a:spcPct val="100000"/>
              </a:lnSpc>
              <a:spcBef>
                <a:spcPts val="0"/>
              </a:spcBef>
              <a:spcAft>
                <a:spcPts val="0"/>
              </a:spcAft>
              <a:buClr>
                <a:schemeClr val="dk1"/>
              </a:buClr>
              <a:buSzPts val="1400"/>
              <a:buFont typeface="Arimo"/>
              <a:buNone/>
              <a:defRPr>
                <a:latin typeface="Arimo"/>
                <a:ea typeface="Arimo"/>
                <a:cs typeface="Arimo"/>
                <a:sym typeface="Arimo"/>
              </a:defRPr>
            </a:lvl9pPr>
          </a:lstStyle>
          <a:p/>
        </p:txBody>
      </p:sp>
      <p:sp>
        <p:nvSpPr>
          <p:cNvPr id="191" name="Google Shape;191;p41"/>
          <p:cNvSpPr txBox="1"/>
          <p:nvPr>
            <p:ph idx="12" type="sldNum"/>
          </p:nvPr>
        </p:nvSpPr>
        <p:spPr>
          <a:xfrm>
            <a:off x="8208648" y="4749900"/>
            <a:ext cx="657900" cy="192000"/>
          </a:xfrm>
          <a:prstGeom prst="rect">
            <a:avLst/>
          </a:prstGeom>
          <a:noFill/>
          <a:ln>
            <a:noFill/>
          </a:ln>
        </p:spPr>
        <p:txBody>
          <a:bodyPr anchorCtr="0" anchor="ctr" bIns="91425" lIns="91425" spcFirstLastPara="1" rIns="0" wrap="square" tIns="91425">
            <a:noAutofit/>
          </a:bodyPr>
          <a:lstStyle>
            <a:lvl1pPr indent="0" lvl="0"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1pPr>
            <a:lvl2pPr indent="0" lvl="1"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2pPr>
            <a:lvl3pPr indent="0" lvl="2"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3pPr>
            <a:lvl4pPr indent="0" lvl="3"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4pPr>
            <a:lvl5pPr indent="0" lvl="4"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5pPr>
            <a:lvl6pPr indent="0" lvl="5"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6pPr>
            <a:lvl7pPr indent="0" lvl="6"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7pPr>
            <a:lvl8pPr indent="0" lvl="7"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8pPr>
            <a:lvl9pPr indent="0" lvl="8"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storyboards ">
  <p:cSld name="CUSTOM_17_1">
    <p:bg>
      <p:bgPr>
        <a:solidFill>
          <a:schemeClr val="accent5"/>
        </a:solidFill>
      </p:bgPr>
    </p:bg>
    <p:spTree>
      <p:nvGrpSpPr>
        <p:cNvPr id="192" name="Shape 192"/>
        <p:cNvGrpSpPr/>
        <p:nvPr/>
      </p:nvGrpSpPr>
      <p:grpSpPr>
        <a:xfrm>
          <a:off x="0" y="0"/>
          <a:ext cx="0" cy="0"/>
          <a:chOff x="0" y="0"/>
          <a:chExt cx="0" cy="0"/>
        </a:xfrm>
      </p:grpSpPr>
      <p:sp>
        <p:nvSpPr>
          <p:cNvPr id="193" name="Google Shape;193;p42"/>
          <p:cNvSpPr txBox="1"/>
          <p:nvPr>
            <p:ph idx="1" type="subTitle"/>
          </p:nvPr>
        </p:nvSpPr>
        <p:spPr>
          <a:xfrm>
            <a:off x="277500" y="4025940"/>
            <a:ext cx="1759200" cy="290100"/>
          </a:xfrm>
          <a:prstGeom prst="rect">
            <a:avLst/>
          </a:prstGeom>
          <a:noFill/>
          <a:ln>
            <a:noFill/>
          </a:ln>
        </p:spPr>
        <p:txBody>
          <a:bodyPr anchorCtr="0" anchor="b" bIns="0" lIns="91425" spcFirstLastPara="1" rIns="91425" wrap="square" tIns="0">
            <a:noAutofit/>
          </a:bodyPr>
          <a:lstStyle>
            <a:lvl1pPr lvl="0" algn="l">
              <a:lnSpc>
                <a:spcPct val="100000"/>
              </a:lnSpc>
              <a:spcBef>
                <a:spcPts val="0"/>
              </a:spcBef>
              <a:spcAft>
                <a:spcPts val="0"/>
              </a:spcAft>
              <a:buClr>
                <a:schemeClr val="dk1"/>
              </a:buClr>
              <a:buSzPts val="1000"/>
              <a:buFont typeface="Arimo"/>
              <a:buNone/>
              <a:defRPr sz="1100">
                <a:latin typeface="Arimo"/>
                <a:ea typeface="Arimo"/>
                <a:cs typeface="Arimo"/>
                <a:sym typeface="Arimo"/>
              </a:defRPr>
            </a:lvl1pPr>
            <a:lvl2pPr lvl="1" algn="l">
              <a:lnSpc>
                <a:spcPct val="100000"/>
              </a:lnSpc>
              <a:spcBef>
                <a:spcPts val="0"/>
              </a:spcBef>
              <a:spcAft>
                <a:spcPts val="0"/>
              </a:spcAft>
              <a:buClr>
                <a:schemeClr val="dk1"/>
              </a:buClr>
              <a:buSzPts val="1000"/>
              <a:buFont typeface="Arimo"/>
              <a:buNone/>
              <a:defRPr sz="1000">
                <a:latin typeface="Arimo"/>
                <a:ea typeface="Arimo"/>
                <a:cs typeface="Arimo"/>
                <a:sym typeface="Arimo"/>
              </a:defRPr>
            </a:lvl2pPr>
            <a:lvl3pPr lvl="2" algn="l">
              <a:lnSpc>
                <a:spcPct val="100000"/>
              </a:lnSpc>
              <a:spcBef>
                <a:spcPts val="0"/>
              </a:spcBef>
              <a:spcAft>
                <a:spcPts val="0"/>
              </a:spcAft>
              <a:buClr>
                <a:schemeClr val="dk1"/>
              </a:buClr>
              <a:buSzPts val="1000"/>
              <a:buFont typeface="Arimo"/>
              <a:buNone/>
              <a:defRPr sz="1000">
                <a:latin typeface="Arimo"/>
                <a:ea typeface="Arimo"/>
                <a:cs typeface="Arimo"/>
                <a:sym typeface="Arimo"/>
              </a:defRPr>
            </a:lvl3pPr>
            <a:lvl4pPr lvl="3" algn="l">
              <a:lnSpc>
                <a:spcPct val="100000"/>
              </a:lnSpc>
              <a:spcBef>
                <a:spcPts val="0"/>
              </a:spcBef>
              <a:spcAft>
                <a:spcPts val="0"/>
              </a:spcAft>
              <a:buClr>
                <a:schemeClr val="dk1"/>
              </a:buClr>
              <a:buSzPts val="1000"/>
              <a:buFont typeface="Arimo"/>
              <a:buNone/>
              <a:defRPr sz="1000">
                <a:latin typeface="Arimo"/>
                <a:ea typeface="Arimo"/>
                <a:cs typeface="Arimo"/>
                <a:sym typeface="Arimo"/>
              </a:defRPr>
            </a:lvl4pPr>
            <a:lvl5pPr lvl="4" algn="l">
              <a:lnSpc>
                <a:spcPct val="100000"/>
              </a:lnSpc>
              <a:spcBef>
                <a:spcPts val="0"/>
              </a:spcBef>
              <a:spcAft>
                <a:spcPts val="0"/>
              </a:spcAft>
              <a:buClr>
                <a:schemeClr val="dk1"/>
              </a:buClr>
              <a:buSzPts val="1000"/>
              <a:buFont typeface="Arimo"/>
              <a:buNone/>
              <a:defRPr sz="1000">
                <a:latin typeface="Arimo"/>
                <a:ea typeface="Arimo"/>
                <a:cs typeface="Arimo"/>
                <a:sym typeface="Arimo"/>
              </a:defRPr>
            </a:lvl5pPr>
            <a:lvl6pPr lvl="5" algn="l">
              <a:lnSpc>
                <a:spcPct val="100000"/>
              </a:lnSpc>
              <a:spcBef>
                <a:spcPts val="0"/>
              </a:spcBef>
              <a:spcAft>
                <a:spcPts val="0"/>
              </a:spcAft>
              <a:buClr>
                <a:schemeClr val="dk1"/>
              </a:buClr>
              <a:buSzPts val="1000"/>
              <a:buFont typeface="Arimo"/>
              <a:buNone/>
              <a:defRPr sz="1000">
                <a:latin typeface="Arimo"/>
                <a:ea typeface="Arimo"/>
                <a:cs typeface="Arimo"/>
                <a:sym typeface="Arimo"/>
              </a:defRPr>
            </a:lvl6pPr>
            <a:lvl7pPr lvl="6" algn="l">
              <a:lnSpc>
                <a:spcPct val="100000"/>
              </a:lnSpc>
              <a:spcBef>
                <a:spcPts val="0"/>
              </a:spcBef>
              <a:spcAft>
                <a:spcPts val="0"/>
              </a:spcAft>
              <a:buClr>
                <a:schemeClr val="dk1"/>
              </a:buClr>
              <a:buSzPts val="1000"/>
              <a:buFont typeface="Arimo"/>
              <a:buNone/>
              <a:defRPr sz="1000">
                <a:latin typeface="Arimo"/>
                <a:ea typeface="Arimo"/>
                <a:cs typeface="Arimo"/>
                <a:sym typeface="Arimo"/>
              </a:defRPr>
            </a:lvl7pPr>
            <a:lvl8pPr lvl="7" algn="l">
              <a:lnSpc>
                <a:spcPct val="100000"/>
              </a:lnSpc>
              <a:spcBef>
                <a:spcPts val="0"/>
              </a:spcBef>
              <a:spcAft>
                <a:spcPts val="0"/>
              </a:spcAft>
              <a:buClr>
                <a:schemeClr val="dk1"/>
              </a:buClr>
              <a:buSzPts val="1000"/>
              <a:buFont typeface="Arimo"/>
              <a:buNone/>
              <a:defRPr sz="1000">
                <a:latin typeface="Arimo"/>
                <a:ea typeface="Arimo"/>
                <a:cs typeface="Arimo"/>
                <a:sym typeface="Arimo"/>
              </a:defRPr>
            </a:lvl8pPr>
            <a:lvl9pPr lvl="8" algn="l">
              <a:lnSpc>
                <a:spcPct val="100000"/>
              </a:lnSpc>
              <a:spcBef>
                <a:spcPts val="0"/>
              </a:spcBef>
              <a:spcAft>
                <a:spcPts val="0"/>
              </a:spcAft>
              <a:buClr>
                <a:schemeClr val="dk1"/>
              </a:buClr>
              <a:buSzPts val="1000"/>
              <a:buFont typeface="Arimo"/>
              <a:buNone/>
              <a:defRPr sz="1000">
                <a:latin typeface="Arimo"/>
                <a:ea typeface="Arimo"/>
                <a:cs typeface="Arimo"/>
                <a:sym typeface="Arimo"/>
              </a:defRPr>
            </a:lvl9pPr>
          </a:lstStyle>
          <a:p/>
        </p:txBody>
      </p:sp>
      <p:sp>
        <p:nvSpPr>
          <p:cNvPr id="194" name="Google Shape;194;p42"/>
          <p:cNvSpPr/>
          <p:nvPr>
            <p:ph idx="2" type="pic"/>
          </p:nvPr>
        </p:nvSpPr>
        <p:spPr>
          <a:xfrm>
            <a:off x="289100" y="1685250"/>
            <a:ext cx="1751100" cy="1773000"/>
          </a:xfrm>
          <a:prstGeom prst="roundRect">
            <a:avLst>
              <a:gd fmla="val 11894" name="adj"/>
            </a:avLst>
          </a:prstGeom>
          <a:noFill/>
          <a:ln>
            <a:noFill/>
          </a:ln>
        </p:spPr>
      </p:sp>
      <p:sp>
        <p:nvSpPr>
          <p:cNvPr id="195" name="Google Shape;195;p42"/>
          <p:cNvSpPr/>
          <p:nvPr>
            <p:ph idx="3" type="pic"/>
          </p:nvPr>
        </p:nvSpPr>
        <p:spPr>
          <a:xfrm>
            <a:off x="2152200" y="1685250"/>
            <a:ext cx="1751100" cy="1773000"/>
          </a:xfrm>
          <a:prstGeom prst="roundRect">
            <a:avLst>
              <a:gd fmla="val 11894" name="adj"/>
            </a:avLst>
          </a:prstGeom>
          <a:noFill/>
          <a:ln>
            <a:noFill/>
          </a:ln>
        </p:spPr>
      </p:sp>
      <p:sp>
        <p:nvSpPr>
          <p:cNvPr id="196" name="Google Shape;196;p42"/>
          <p:cNvSpPr/>
          <p:nvPr>
            <p:ph idx="4" type="pic"/>
          </p:nvPr>
        </p:nvSpPr>
        <p:spPr>
          <a:xfrm>
            <a:off x="4015300" y="1685250"/>
            <a:ext cx="1751100" cy="1773000"/>
          </a:xfrm>
          <a:prstGeom prst="roundRect">
            <a:avLst>
              <a:gd fmla="val 11894" name="adj"/>
            </a:avLst>
          </a:prstGeom>
          <a:noFill/>
          <a:ln>
            <a:noFill/>
          </a:ln>
        </p:spPr>
      </p:sp>
      <p:sp>
        <p:nvSpPr>
          <p:cNvPr id="197" name="Google Shape;197;p42"/>
          <p:cNvSpPr/>
          <p:nvPr>
            <p:ph idx="5" type="pic"/>
          </p:nvPr>
        </p:nvSpPr>
        <p:spPr>
          <a:xfrm>
            <a:off x="5866250" y="1685250"/>
            <a:ext cx="1751100" cy="1773000"/>
          </a:xfrm>
          <a:prstGeom prst="roundRect">
            <a:avLst>
              <a:gd fmla="val 11894" name="adj"/>
            </a:avLst>
          </a:prstGeom>
          <a:noFill/>
          <a:ln>
            <a:noFill/>
          </a:ln>
        </p:spPr>
      </p:sp>
      <p:sp>
        <p:nvSpPr>
          <p:cNvPr id="198" name="Google Shape;198;p42"/>
          <p:cNvSpPr txBox="1"/>
          <p:nvPr>
            <p:ph idx="6" type="body"/>
          </p:nvPr>
        </p:nvSpPr>
        <p:spPr>
          <a:xfrm>
            <a:off x="277500" y="4361380"/>
            <a:ext cx="1759200" cy="498600"/>
          </a:xfrm>
          <a:prstGeom prst="rect">
            <a:avLst/>
          </a:prstGeom>
          <a:noFill/>
          <a:ln>
            <a:noFill/>
          </a:ln>
        </p:spPr>
        <p:txBody>
          <a:bodyPr anchorCtr="0" anchor="t" bIns="91425" lIns="91425" spcFirstLastPara="1" rIns="91425" wrap="square" tIns="91425">
            <a:noAutofit/>
          </a:bodyPr>
          <a:lstStyle>
            <a:lvl1pPr indent="-285750" lvl="0" marL="457200" algn="l">
              <a:lnSpc>
                <a:spcPct val="115000"/>
              </a:lnSpc>
              <a:spcBef>
                <a:spcPts val="0"/>
              </a:spcBef>
              <a:spcAft>
                <a:spcPts val="0"/>
              </a:spcAft>
              <a:buSzPts val="900"/>
              <a:buChar char="●"/>
              <a:defRPr sz="800"/>
            </a:lvl1pPr>
            <a:lvl2pPr indent="-285750" lvl="1" marL="914400" algn="l">
              <a:lnSpc>
                <a:spcPct val="115000"/>
              </a:lnSpc>
              <a:spcBef>
                <a:spcPts val="800"/>
              </a:spcBef>
              <a:spcAft>
                <a:spcPts val="0"/>
              </a:spcAft>
              <a:buSzPts val="900"/>
              <a:buChar char="○"/>
              <a:defRPr sz="900"/>
            </a:lvl2pPr>
            <a:lvl3pPr indent="-285750" lvl="2" marL="1371600" algn="l">
              <a:lnSpc>
                <a:spcPct val="115000"/>
              </a:lnSpc>
              <a:spcBef>
                <a:spcPts val="800"/>
              </a:spcBef>
              <a:spcAft>
                <a:spcPts val="0"/>
              </a:spcAft>
              <a:buSzPts val="900"/>
              <a:buChar char="■"/>
              <a:defRPr sz="900"/>
            </a:lvl3pPr>
            <a:lvl4pPr indent="-285750" lvl="3" marL="1828800" algn="l">
              <a:lnSpc>
                <a:spcPct val="115000"/>
              </a:lnSpc>
              <a:spcBef>
                <a:spcPts val="800"/>
              </a:spcBef>
              <a:spcAft>
                <a:spcPts val="0"/>
              </a:spcAft>
              <a:buSzPts val="900"/>
              <a:buChar char="●"/>
              <a:defRPr sz="900"/>
            </a:lvl4pPr>
            <a:lvl5pPr indent="-285750" lvl="4" marL="2286000" algn="l">
              <a:lnSpc>
                <a:spcPct val="115000"/>
              </a:lnSpc>
              <a:spcBef>
                <a:spcPts val="800"/>
              </a:spcBef>
              <a:spcAft>
                <a:spcPts val="0"/>
              </a:spcAft>
              <a:buSzPts val="900"/>
              <a:buChar char="○"/>
              <a:defRPr sz="900"/>
            </a:lvl5pPr>
            <a:lvl6pPr indent="-285750" lvl="5" marL="2743200" algn="l">
              <a:lnSpc>
                <a:spcPct val="115000"/>
              </a:lnSpc>
              <a:spcBef>
                <a:spcPts val="800"/>
              </a:spcBef>
              <a:spcAft>
                <a:spcPts val="0"/>
              </a:spcAft>
              <a:buSzPts val="900"/>
              <a:buChar char="■"/>
              <a:defRPr sz="900"/>
            </a:lvl6pPr>
            <a:lvl7pPr indent="-285750" lvl="6" marL="3200400" algn="l">
              <a:lnSpc>
                <a:spcPct val="115000"/>
              </a:lnSpc>
              <a:spcBef>
                <a:spcPts val="800"/>
              </a:spcBef>
              <a:spcAft>
                <a:spcPts val="0"/>
              </a:spcAft>
              <a:buSzPts val="900"/>
              <a:buChar char="●"/>
              <a:defRPr sz="900"/>
            </a:lvl7pPr>
            <a:lvl8pPr indent="-285750" lvl="7" marL="3657600" algn="l">
              <a:lnSpc>
                <a:spcPct val="115000"/>
              </a:lnSpc>
              <a:spcBef>
                <a:spcPts val="800"/>
              </a:spcBef>
              <a:spcAft>
                <a:spcPts val="0"/>
              </a:spcAft>
              <a:buSzPts val="900"/>
              <a:buChar char="○"/>
              <a:defRPr sz="900"/>
            </a:lvl8pPr>
            <a:lvl9pPr indent="-285750" lvl="8" marL="4114800" algn="l">
              <a:lnSpc>
                <a:spcPct val="115000"/>
              </a:lnSpc>
              <a:spcBef>
                <a:spcPts val="800"/>
              </a:spcBef>
              <a:spcAft>
                <a:spcPts val="800"/>
              </a:spcAft>
              <a:buSzPts val="900"/>
              <a:buChar char="■"/>
              <a:defRPr sz="900"/>
            </a:lvl9pPr>
          </a:lstStyle>
          <a:p/>
        </p:txBody>
      </p:sp>
      <p:sp>
        <p:nvSpPr>
          <p:cNvPr id="199" name="Google Shape;199;p42"/>
          <p:cNvSpPr txBox="1"/>
          <p:nvPr>
            <p:ph idx="7" type="subTitle"/>
          </p:nvPr>
        </p:nvSpPr>
        <p:spPr>
          <a:xfrm>
            <a:off x="2148150" y="4025940"/>
            <a:ext cx="1759200" cy="290100"/>
          </a:xfrm>
          <a:prstGeom prst="rect">
            <a:avLst/>
          </a:prstGeom>
          <a:noFill/>
          <a:ln>
            <a:noFill/>
          </a:ln>
        </p:spPr>
        <p:txBody>
          <a:bodyPr anchorCtr="0" anchor="b" bIns="0" lIns="91425" spcFirstLastPara="1" rIns="91425" wrap="square" tIns="0">
            <a:noAutofit/>
          </a:bodyPr>
          <a:lstStyle>
            <a:lvl1pPr lvl="0" algn="l">
              <a:lnSpc>
                <a:spcPct val="100000"/>
              </a:lnSpc>
              <a:spcBef>
                <a:spcPts val="0"/>
              </a:spcBef>
              <a:spcAft>
                <a:spcPts val="0"/>
              </a:spcAft>
              <a:buClr>
                <a:schemeClr val="dk1"/>
              </a:buClr>
              <a:buSzPts val="1000"/>
              <a:buFont typeface="Arimo"/>
              <a:buNone/>
              <a:defRPr sz="1100">
                <a:latin typeface="Arimo"/>
                <a:ea typeface="Arimo"/>
                <a:cs typeface="Arimo"/>
                <a:sym typeface="Arimo"/>
              </a:defRPr>
            </a:lvl1pPr>
            <a:lvl2pPr lvl="1" algn="l">
              <a:lnSpc>
                <a:spcPct val="100000"/>
              </a:lnSpc>
              <a:spcBef>
                <a:spcPts val="0"/>
              </a:spcBef>
              <a:spcAft>
                <a:spcPts val="0"/>
              </a:spcAft>
              <a:buClr>
                <a:schemeClr val="dk1"/>
              </a:buClr>
              <a:buSzPts val="1000"/>
              <a:buFont typeface="Arimo"/>
              <a:buNone/>
              <a:defRPr sz="1000">
                <a:latin typeface="Arimo"/>
                <a:ea typeface="Arimo"/>
                <a:cs typeface="Arimo"/>
                <a:sym typeface="Arimo"/>
              </a:defRPr>
            </a:lvl2pPr>
            <a:lvl3pPr lvl="2" algn="l">
              <a:lnSpc>
                <a:spcPct val="100000"/>
              </a:lnSpc>
              <a:spcBef>
                <a:spcPts val="0"/>
              </a:spcBef>
              <a:spcAft>
                <a:spcPts val="0"/>
              </a:spcAft>
              <a:buClr>
                <a:schemeClr val="dk1"/>
              </a:buClr>
              <a:buSzPts val="1000"/>
              <a:buFont typeface="Arimo"/>
              <a:buNone/>
              <a:defRPr sz="1000">
                <a:latin typeface="Arimo"/>
                <a:ea typeface="Arimo"/>
                <a:cs typeface="Arimo"/>
                <a:sym typeface="Arimo"/>
              </a:defRPr>
            </a:lvl3pPr>
            <a:lvl4pPr lvl="3" algn="l">
              <a:lnSpc>
                <a:spcPct val="100000"/>
              </a:lnSpc>
              <a:spcBef>
                <a:spcPts val="0"/>
              </a:spcBef>
              <a:spcAft>
                <a:spcPts val="0"/>
              </a:spcAft>
              <a:buClr>
                <a:schemeClr val="dk1"/>
              </a:buClr>
              <a:buSzPts val="1000"/>
              <a:buFont typeface="Arimo"/>
              <a:buNone/>
              <a:defRPr sz="1000">
                <a:latin typeface="Arimo"/>
                <a:ea typeface="Arimo"/>
                <a:cs typeface="Arimo"/>
                <a:sym typeface="Arimo"/>
              </a:defRPr>
            </a:lvl4pPr>
            <a:lvl5pPr lvl="4" algn="l">
              <a:lnSpc>
                <a:spcPct val="100000"/>
              </a:lnSpc>
              <a:spcBef>
                <a:spcPts val="0"/>
              </a:spcBef>
              <a:spcAft>
                <a:spcPts val="0"/>
              </a:spcAft>
              <a:buClr>
                <a:schemeClr val="dk1"/>
              </a:buClr>
              <a:buSzPts val="1000"/>
              <a:buFont typeface="Arimo"/>
              <a:buNone/>
              <a:defRPr sz="1000">
                <a:latin typeface="Arimo"/>
                <a:ea typeface="Arimo"/>
                <a:cs typeface="Arimo"/>
                <a:sym typeface="Arimo"/>
              </a:defRPr>
            </a:lvl5pPr>
            <a:lvl6pPr lvl="5" algn="l">
              <a:lnSpc>
                <a:spcPct val="100000"/>
              </a:lnSpc>
              <a:spcBef>
                <a:spcPts val="0"/>
              </a:spcBef>
              <a:spcAft>
                <a:spcPts val="0"/>
              </a:spcAft>
              <a:buClr>
                <a:schemeClr val="dk1"/>
              </a:buClr>
              <a:buSzPts val="1000"/>
              <a:buFont typeface="Arimo"/>
              <a:buNone/>
              <a:defRPr sz="1000">
                <a:latin typeface="Arimo"/>
                <a:ea typeface="Arimo"/>
                <a:cs typeface="Arimo"/>
                <a:sym typeface="Arimo"/>
              </a:defRPr>
            </a:lvl6pPr>
            <a:lvl7pPr lvl="6" algn="l">
              <a:lnSpc>
                <a:spcPct val="100000"/>
              </a:lnSpc>
              <a:spcBef>
                <a:spcPts val="0"/>
              </a:spcBef>
              <a:spcAft>
                <a:spcPts val="0"/>
              </a:spcAft>
              <a:buClr>
                <a:schemeClr val="dk1"/>
              </a:buClr>
              <a:buSzPts val="1000"/>
              <a:buFont typeface="Arimo"/>
              <a:buNone/>
              <a:defRPr sz="1000">
                <a:latin typeface="Arimo"/>
                <a:ea typeface="Arimo"/>
                <a:cs typeface="Arimo"/>
                <a:sym typeface="Arimo"/>
              </a:defRPr>
            </a:lvl7pPr>
            <a:lvl8pPr lvl="7" algn="l">
              <a:lnSpc>
                <a:spcPct val="100000"/>
              </a:lnSpc>
              <a:spcBef>
                <a:spcPts val="0"/>
              </a:spcBef>
              <a:spcAft>
                <a:spcPts val="0"/>
              </a:spcAft>
              <a:buClr>
                <a:schemeClr val="dk1"/>
              </a:buClr>
              <a:buSzPts val="1000"/>
              <a:buFont typeface="Arimo"/>
              <a:buNone/>
              <a:defRPr sz="1000">
                <a:latin typeface="Arimo"/>
                <a:ea typeface="Arimo"/>
                <a:cs typeface="Arimo"/>
                <a:sym typeface="Arimo"/>
              </a:defRPr>
            </a:lvl8pPr>
            <a:lvl9pPr lvl="8" algn="l">
              <a:lnSpc>
                <a:spcPct val="100000"/>
              </a:lnSpc>
              <a:spcBef>
                <a:spcPts val="0"/>
              </a:spcBef>
              <a:spcAft>
                <a:spcPts val="0"/>
              </a:spcAft>
              <a:buClr>
                <a:schemeClr val="dk1"/>
              </a:buClr>
              <a:buSzPts val="1000"/>
              <a:buFont typeface="Arimo"/>
              <a:buNone/>
              <a:defRPr sz="1000">
                <a:latin typeface="Arimo"/>
                <a:ea typeface="Arimo"/>
                <a:cs typeface="Arimo"/>
                <a:sym typeface="Arimo"/>
              </a:defRPr>
            </a:lvl9pPr>
          </a:lstStyle>
          <a:p/>
        </p:txBody>
      </p:sp>
      <p:sp>
        <p:nvSpPr>
          <p:cNvPr id="200" name="Google Shape;200;p42"/>
          <p:cNvSpPr txBox="1"/>
          <p:nvPr>
            <p:ph idx="8" type="body"/>
          </p:nvPr>
        </p:nvSpPr>
        <p:spPr>
          <a:xfrm>
            <a:off x="2148150" y="4361380"/>
            <a:ext cx="1759200" cy="498600"/>
          </a:xfrm>
          <a:prstGeom prst="rect">
            <a:avLst/>
          </a:prstGeom>
          <a:noFill/>
          <a:ln>
            <a:noFill/>
          </a:ln>
        </p:spPr>
        <p:txBody>
          <a:bodyPr anchorCtr="0" anchor="t" bIns="91425" lIns="91425" spcFirstLastPara="1" rIns="91425" wrap="square" tIns="91425">
            <a:noAutofit/>
          </a:bodyPr>
          <a:lstStyle>
            <a:lvl1pPr indent="-285750" lvl="0" marL="457200" algn="l">
              <a:lnSpc>
                <a:spcPct val="115000"/>
              </a:lnSpc>
              <a:spcBef>
                <a:spcPts val="0"/>
              </a:spcBef>
              <a:spcAft>
                <a:spcPts val="0"/>
              </a:spcAft>
              <a:buClr>
                <a:schemeClr val="dk1"/>
              </a:buClr>
              <a:buSzPts val="900"/>
              <a:buChar char="●"/>
              <a:defRPr sz="800"/>
            </a:lvl1pPr>
            <a:lvl2pPr indent="-285750" lvl="1" marL="914400" algn="l">
              <a:lnSpc>
                <a:spcPct val="115000"/>
              </a:lnSpc>
              <a:spcBef>
                <a:spcPts val="800"/>
              </a:spcBef>
              <a:spcAft>
                <a:spcPts val="0"/>
              </a:spcAft>
              <a:buClr>
                <a:schemeClr val="dk1"/>
              </a:buClr>
              <a:buSzPts val="900"/>
              <a:buChar char="○"/>
              <a:defRPr sz="900"/>
            </a:lvl2pPr>
            <a:lvl3pPr indent="-285750" lvl="2" marL="1371600" algn="l">
              <a:lnSpc>
                <a:spcPct val="115000"/>
              </a:lnSpc>
              <a:spcBef>
                <a:spcPts val="800"/>
              </a:spcBef>
              <a:spcAft>
                <a:spcPts val="0"/>
              </a:spcAft>
              <a:buClr>
                <a:schemeClr val="dk1"/>
              </a:buClr>
              <a:buSzPts val="900"/>
              <a:buChar char="■"/>
              <a:defRPr sz="900"/>
            </a:lvl3pPr>
            <a:lvl4pPr indent="-285750" lvl="3" marL="1828800" algn="l">
              <a:lnSpc>
                <a:spcPct val="115000"/>
              </a:lnSpc>
              <a:spcBef>
                <a:spcPts val="800"/>
              </a:spcBef>
              <a:spcAft>
                <a:spcPts val="0"/>
              </a:spcAft>
              <a:buClr>
                <a:schemeClr val="dk1"/>
              </a:buClr>
              <a:buSzPts val="900"/>
              <a:buChar char="●"/>
              <a:defRPr sz="900"/>
            </a:lvl4pPr>
            <a:lvl5pPr indent="-285750" lvl="4" marL="2286000" algn="l">
              <a:lnSpc>
                <a:spcPct val="115000"/>
              </a:lnSpc>
              <a:spcBef>
                <a:spcPts val="800"/>
              </a:spcBef>
              <a:spcAft>
                <a:spcPts val="0"/>
              </a:spcAft>
              <a:buClr>
                <a:schemeClr val="dk1"/>
              </a:buClr>
              <a:buSzPts val="900"/>
              <a:buChar char="○"/>
              <a:defRPr sz="900"/>
            </a:lvl5pPr>
            <a:lvl6pPr indent="-285750" lvl="5" marL="2743200" algn="l">
              <a:lnSpc>
                <a:spcPct val="115000"/>
              </a:lnSpc>
              <a:spcBef>
                <a:spcPts val="800"/>
              </a:spcBef>
              <a:spcAft>
                <a:spcPts val="0"/>
              </a:spcAft>
              <a:buClr>
                <a:schemeClr val="dk1"/>
              </a:buClr>
              <a:buSzPts val="900"/>
              <a:buChar char="■"/>
              <a:defRPr sz="900"/>
            </a:lvl6pPr>
            <a:lvl7pPr indent="-285750" lvl="6" marL="3200400" algn="l">
              <a:lnSpc>
                <a:spcPct val="115000"/>
              </a:lnSpc>
              <a:spcBef>
                <a:spcPts val="800"/>
              </a:spcBef>
              <a:spcAft>
                <a:spcPts val="0"/>
              </a:spcAft>
              <a:buClr>
                <a:schemeClr val="dk1"/>
              </a:buClr>
              <a:buSzPts val="900"/>
              <a:buChar char="●"/>
              <a:defRPr sz="900"/>
            </a:lvl7pPr>
            <a:lvl8pPr indent="-285750" lvl="7" marL="3657600" algn="l">
              <a:lnSpc>
                <a:spcPct val="115000"/>
              </a:lnSpc>
              <a:spcBef>
                <a:spcPts val="800"/>
              </a:spcBef>
              <a:spcAft>
                <a:spcPts val="0"/>
              </a:spcAft>
              <a:buClr>
                <a:schemeClr val="dk1"/>
              </a:buClr>
              <a:buSzPts val="900"/>
              <a:buChar char="○"/>
              <a:defRPr sz="900"/>
            </a:lvl8pPr>
            <a:lvl9pPr indent="-285750" lvl="8" marL="4114800" algn="l">
              <a:lnSpc>
                <a:spcPct val="115000"/>
              </a:lnSpc>
              <a:spcBef>
                <a:spcPts val="800"/>
              </a:spcBef>
              <a:spcAft>
                <a:spcPts val="800"/>
              </a:spcAft>
              <a:buClr>
                <a:schemeClr val="dk1"/>
              </a:buClr>
              <a:buSzPts val="900"/>
              <a:buChar char="■"/>
              <a:defRPr sz="900"/>
            </a:lvl9pPr>
          </a:lstStyle>
          <a:p/>
        </p:txBody>
      </p:sp>
      <p:sp>
        <p:nvSpPr>
          <p:cNvPr id="201" name="Google Shape;201;p42"/>
          <p:cNvSpPr txBox="1"/>
          <p:nvPr>
            <p:ph idx="9" type="subTitle"/>
          </p:nvPr>
        </p:nvSpPr>
        <p:spPr>
          <a:xfrm>
            <a:off x="4018800" y="4025940"/>
            <a:ext cx="1759200" cy="290100"/>
          </a:xfrm>
          <a:prstGeom prst="rect">
            <a:avLst/>
          </a:prstGeom>
          <a:noFill/>
          <a:ln>
            <a:noFill/>
          </a:ln>
        </p:spPr>
        <p:txBody>
          <a:bodyPr anchorCtr="0" anchor="b" bIns="0" lIns="91425" spcFirstLastPara="1" rIns="91425" wrap="square" tIns="0">
            <a:noAutofit/>
          </a:bodyPr>
          <a:lstStyle>
            <a:lvl1pPr lvl="0" algn="l">
              <a:lnSpc>
                <a:spcPct val="100000"/>
              </a:lnSpc>
              <a:spcBef>
                <a:spcPts val="0"/>
              </a:spcBef>
              <a:spcAft>
                <a:spcPts val="0"/>
              </a:spcAft>
              <a:buClr>
                <a:schemeClr val="dk1"/>
              </a:buClr>
              <a:buSzPts val="1000"/>
              <a:buFont typeface="Arimo"/>
              <a:buNone/>
              <a:defRPr sz="1100">
                <a:latin typeface="Arimo"/>
                <a:ea typeface="Arimo"/>
                <a:cs typeface="Arimo"/>
                <a:sym typeface="Arimo"/>
              </a:defRPr>
            </a:lvl1pPr>
            <a:lvl2pPr lvl="1" algn="l">
              <a:lnSpc>
                <a:spcPct val="100000"/>
              </a:lnSpc>
              <a:spcBef>
                <a:spcPts val="0"/>
              </a:spcBef>
              <a:spcAft>
                <a:spcPts val="0"/>
              </a:spcAft>
              <a:buClr>
                <a:schemeClr val="dk1"/>
              </a:buClr>
              <a:buSzPts val="1000"/>
              <a:buFont typeface="Arimo"/>
              <a:buNone/>
              <a:defRPr sz="1000">
                <a:latin typeface="Arimo"/>
                <a:ea typeface="Arimo"/>
                <a:cs typeface="Arimo"/>
                <a:sym typeface="Arimo"/>
              </a:defRPr>
            </a:lvl2pPr>
            <a:lvl3pPr lvl="2" algn="l">
              <a:lnSpc>
                <a:spcPct val="100000"/>
              </a:lnSpc>
              <a:spcBef>
                <a:spcPts val="0"/>
              </a:spcBef>
              <a:spcAft>
                <a:spcPts val="0"/>
              </a:spcAft>
              <a:buClr>
                <a:schemeClr val="dk1"/>
              </a:buClr>
              <a:buSzPts val="1000"/>
              <a:buFont typeface="Arimo"/>
              <a:buNone/>
              <a:defRPr sz="1000">
                <a:latin typeface="Arimo"/>
                <a:ea typeface="Arimo"/>
                <a:cs typeface="Arimo"/>
                <a:sym typeface="Arimo"/>
              </a:defRPr>
            </a:lvl3pPr>
            <a:lvl4pPr lvl="3" algn="l">
              <a:lnSpc>
                <a:spcPct val="100000"/>
              </a:lnSpc>
              <a:spcBef>
                <a:spcPts val="0"/>
              </a:spcBef>
              <a:spcAft>
                <a:spcPts val="0"/>
              </a:spcAft>
              <a:buClr>
                <a:schemeClr val="dk1"/>
              </a:buClr>
              <a:buSzPts val="1000"/>
              <a:buFont typeface="Arimo"/>
              <a:buNone/>
              <a:defRPr sz="1000">
                <a:latin typeface="Arimo"/>
                <a:ea typeface="Arimo"/>
                <a:cs typeface="Arimo"/>
                <a:sym typeface="Arimo"/>
              </a:defRPr>
            </a:lvl4pPr>
            <a:lvl5pPr lvl="4" algn="l">
              <a:lnSpc>
                <a:spcPct val="100000"/>
              </a:lnSpc>
              <a:spcBef>
                <a:spcPts val="0"/>
              </a:spcBef>
              <a:spcAft>
                <a:spcPts val="0"/>
              </a:spcAft>
              <a:buClr>
                <a:schemeClr val="dk1"/>
              </a:buClr>
              <a:buSzPts val="1000"/>
              <a:buFont typeface="Arimo"/>
              <a:buNone/>
              <a:defRPr sz="1000">
                <a:latin typeface="Arimo"/>
                <a:ea typeface="Arimo"/>
                <a:cs typeface="Arimo"/>
                <a:sym typeface="Arimo"/>
              </a:defRPr>
            </a:lvl5pPr>
            <a:lvl6pPr lvl="5" algn="l">
              <a:lnSpc>
                <a:spcPct val="100000"/>
              </a:lnSpc>
              <a:spcBef>
                <a:spcPts val="0"/>
              </a:spcBef>
              <a:spcAft>
                <a:spcPts val="0"/>
              </a:spcAft>
              <a:buClr>
                <a:schemeClr val="dk1"/>
              </a:buClr>
              <a:buSzPts val="1000"/>
              <a:buFont typeface="Arimo"/>
              <a:buNone/>
              <a:defRPr sz="1000">
                <a:latin typeface="Arimo"/>
                <a:ea typeface="Arimo"/>
                <a:cs typeface="Arimo"/>
                <a:sym typeface="Arimo"/>
              </a:defRPr>
            </a:lvl6pPr>
            <a:lvl7pPr lvl="6" algn="l">
              <a:lnSpc>
                <a:spcPct val="100000"/>
              </a:lnSpc>
              <a:spcBef>
                <a:spcPts val="0"/>
              </a:spcBef>
              <a:spcAft>
                <a:spcPts val="0"/>
              </a:spcAft>
              <a:buClr>
                <a:schemeClr val="dk1"/>
              </a:buClr>
              <a:buSzPts val="1000"/>
              <a:buFont typeface="Arimo"/>
              <a:buNone/>
              <a:defRPr sz="1000">
                <a:latin typeface="Arimo"/>
                <a:ea typeface="Arimo"/>
                <a:cs typeface="Arimo"/>
                <a:sym typeface="Arimo"/>
              </a:defRPr>
            </a:lvl7pPr>
            <a:lvl8pPr lvl="7" algn="l">
              <a:lnSpc>
                <a:spcPct val="100000"/>
              </a:lnSpc>
              <a:spcBef>
                <a:spcPts val="0"/>
              </a:spcBef>
              <a:spcAft>
                <a:spcPts val="0"/>
              </a:spcAft>
              <a:buClr>
                <a:schemeClr val="dk1"/>
              </a:buClr>
              <a:buSzPts val="1000"/>
              <a:buFont typeface="Arimo"/>
              <a:buNone/>
              <a:defRPr sz="1000">
                <a:latin typeface="Arimo"/>
                <a:ea typeface="Arimo"/>
                <a:cs typeface="Arimo"/>
                <a:sym typeface="Arimo"/>
              </a:defRPr>
            </a:lvl8pPr>
            <a:lvl9pPr lvl="8" algn="l">
              <a:lnSpc>
                <a:spcPct val="100000"/>
              </a:lnSpc>
              <a:spcBef>
                <a:spcPts val="0"/>
              </a:spcBef>
              <a:spcAft>
                <a:spcPts val="0"/>
              </a:spcAft>
              <a:buClr>
                <a:schemeClr val="dk1"/>
              </a:buClr>
              <a:buSzPts val="1000"/>
              <a:buFont typeface="Arimo"/>
              <a:buNone/>
              <a:defRPr sz="1000">
                <a:latin typeface="Arimo"/>
                <a:ea typeface="Arimo"/>
                <a:cs typeface="Arimo"/>
                <a:sym typeface="Arimo"/>
              </a:defRPr>
            </a:lvl9pPr>
          </a:lstStyle>
          <a:p/>
        </p:txBody>
      </p:sp>
      <p:sp>
        <p:nvSpPr>
          <p:cNvPr id="202" name="Google Shape;202;p42"/>
          <p:cNvSpPr txBox="1"/>
          <p:nvPr>
            <p:ph idx="13" type="body"/>
          </p:nvPr>
        </p:nvSpPr>
        <p:spPr>
          <a:xfrm>
            <a:off x="4018800" y="4361380"/>
            <a:ext cx="1759200" cy="498600"/>
          </a:xfrm>
          <a:prstGeom prst="rect">
            <a:avLst/>
          </a:prstGeom>
          <a:noFill/>
          <a:ln>
            <a:noFill/>
          </a:ln>
        </p:spPr>
        <p:txBody>
          <a:bodyPr anchorCtr="0" anchor="t" bIns="91425" lIns="91425" spcFirstLastPara="1" rIns="91425" wrap="square" tIns="91425">
            <a:noAutofit/>
          </a:bodyPr>
          <a:lstStyle>
            <a:lvl1pPr indent="-285750" lvl="0" marL="457200" algn="l">
              <a:lnSpc>
                <a:spcPct val="115000"/>
              </a:lnSpc>
              <a:spcBef>
                <a:spcPts val="0"/>
              </a:spcBef>
              <a:spcAft>
                <a:spcPts val="0"/>
              </a:spcAft>
              <a:buClr>
                <a:schemeClr val="dk1"/>
              </a:buClr>
              <a:buSzPts val="900"/>
              <a:buChar char="●"/>
              <a:defRPr sz="800"/>
            </a:lvl1pPr>
            <a:lvl2pPr indent="-285750" lvl="1" marL="914400" algn="l">
              <a:lnSpc>
                <a:spcPct val="115000"/>
              </a:lnSpc>
              <a:spcBef>
                <a:spcPts val="800"/>
              </a:spcBef>
              <a:spcAft>
                <a:spcPts val="0"/>
              </a:spcAft>
              <a:buClr>
                <a:schemeClr val="dk1"/>
              </a:buClr>
              <a:buSzPts val="900"/>
              <a:buChar char="○"/>
              <a:defRPr sz="900"/>
            </a:lvl2pPr>
            <a:lvl3pPr indent="-285750" lvl="2" marL="1371600" algn="l">
              <a:lnSpc>
                <a:spcPct val="115000"/>
              </a:lnSpc>
              <a:spcBef>
                <a:spcPts val="800"/>
              </a:spcBef>
              <a:spcAft>
                <a:spcPts val="0"/>
              </a:spcAft>
              <a:buClr>
                <a:schemeClr val="dk1"/>
              </a:buClr>
              <a:buSzPts val="900"/>
              <a:buChar char="■"/>
              <a:defRPr sz="900"/>
            </a:lvl3pPr>
            <a:lvl4pPr indent="-285750" lvl="3" marL="1828800" algn="l">
              <a:lnSpc>
                <a:spcPct val="115000"/>
              </a:lnSpc>
              <a:spcBef>
                <a:spcPts val="800"/>
              </a:spcBef>
              <a:spcAft>
                <a:spcPts val="0"/>
              </a:spcAft>
              <a:buClr>
                <a:schemeClr val="dk1"/>
              </a:buClr>
              <a:buSzPts val="900"/>
              <a:buChar char="●"/>
              <a:defRPr sz="900"/>
            </a:lvl4pPr>
            <a:lvl5pPr indent="-285750" lvl="4" marL="2286000" algn="l">
              <a:lnSpc>
                <a:spcPct val="115000"/>
              </a:lnSpc>
              <a:spcBef>
                <a:spcPts val="800"/>
              </a:spcBef>
              <a:spcAft>
                <a:spcPts val="0"/>
              </a:spcAft>
              <a:buClr>
                <a:schemeClr val="dk1"/>
              </a:buClr>
              <a:buSzPts val="900"/>
              <a:buChar char="○"/>
              <a:defRPr sz="900"/>
            </a:lvl5pPr>
            <a:lvl6pPr indent="-285750" lvl="5" marL="2743200" algn="l">
              <a:lnSpc>
                <a:spcPct val="115000"/>
              </a:lnSpc>
              <a:spcBef>
                <a:spcPts val="800"/>
              </a:spcBef>
              <a:spcAft>
                <a:spcPts val="0"/>
              </a:spcAft>
              <a:buClr>
                <a:schemeClr val="dk1"/>
              </a:buClr>
              <a:buSzPts val="900"/>
              <a:buChar char="■"/>
              <a:defRPr sz="900"/>
            </a:lvl6pPr>
            <a:lvl7pPr indent="-285750" lvl="6" marL="3200400" algn="l">
              <a:lnSpc>
                <a:spcPct val="115000"/>
              </a:lnSpc>
              <a:spcBef>
                <a:spcPts val="800"/>
              </a:spcBef>
              <a:spcAft>
                <a:spcPts val="0"/>
              </a:spcAft>
              <a:buClr>
                <a:schemeClr val="dk1"/>
              </a:buClr>
              <a:buSzPts val="900"/>
              <a:buChar char="●"/>
              <a:defRPr sz="900"/>
            </a:lvl7pPr>
            <a:lvl8pPr indent="-285750" lvl="7" marL="3657600" algn="l">
              <a:lnSpc>
                <a:spcPct val="115000"/>
              </a:lnSpc>
              <a:spcBef>
                <a:spcPts val="800"/>
              </a:spcBef>
              <a:spcAft>
                <a:spcPts val="0"/>
              </a:spcAft>
              <a:buClr>
                <a:schemeClr val="dk1"/>
              </a:buClr>
              <a:buSzPts val="900"/>
              <a:buChar char="○"/>
              <a:defRPr sz="900"/>
            </a:lvl8pPr>
            <a:lvl9pPr indent="-285750" lvl="8" marL="4114800" algn="l">
              <a:lnSpc>
                <a:spcPct val="115000"/>
              </a:lnSpc>
              <a:spcBef>
                <a:spcPts val="800"/>
              </a:spcBef>
              <a:spcAft>
                <a:spcPts val="800"/>
              </a:spcAft>
              <a:buClr>
                <a:schemeClr val="dk1"/>
              </a:buClr>
              <a:buSzPts val="900"/>
              <a:buChar char="■"/>
              <a:defRPr sz="900"/>
            </a:lvl9pPr>
          </a:lstStyle>
          <a:p/>
        </p:txBody>
      </p:sp>
      <p:sp>
        <p:nvSpPr>
          <p:cNvPr id="203" name="Google Shape;203;p42"/>
          <p:cNvSpPr txBox="1"/>
          <p:nvPr>
            <p:ph idx="14" type="subTitle"/>
          </p:nvPr>
        </p:nvSpPr>
        <p:spPr>
          <a:xfrm>
            <a:off x="5853650" y="4025940"/>
            <a:ext cx="1759200" cy="290100"/>
          </a:xfrm>
          <a:prstGeom prst="rect">
            <a:avLst/>
          </a:prstGeom>
          <a:noFill/>
          <a:ln>
            <a:noFill/>
          </a:ln>
        </p:spPr>
        <p:txBody>
          <a:bodyPr anchorCtr="0" anchor="b" bIns="0" lIns="91425" spcFirstLastPara="1" rIns="91425" wrap="square" tIns="0">
            <a:noAutofit/>
          </a:bodyPr>
          <a:lstStyle>
            <a:lvl1pPr lvl="0" algn="l">
              <a:lnSpc>
                <a:spcPct val="100000"/>
              </a:lnSpc>
              <a:spcBef>
                <a:spcPts val="0"/>
              </a:spcBef>
              <a:spcAft>
                <a:spcPts val="0"/>
              </a:spcAft>
              <a:buClr>
                <a:schemeClr val="dk1"/>
              </a:buClr>
              <a:buSzPts val="1000"/>
              <a:buFont typeface="Arimo"/>
              <a:buNone/>
              <a:defRPr sz="1100">
                <a:latin typeface="Arimo"/>
                <a:ea typeface="Arimo"/>
                <a:cs typeface="Arimo"/>
                <a:sym typeface="Arimo"/>
              </a:defRPr>
            </a:lvl1pPr>
            <a:lvl2pPr lvl="1" algn="l">
              <a:lnSpc>
                <a:spcPct val="100000"/>
              </a:lnSpc>
              <a:spcBef>
                <a:spcPts val="0"/>
              </a:spcBef>
              <a:spcAft>
                <a:spcPts val="0"/>
              </a:spcAft>
              <a:buClr>
                <a:schemeClr val="dk1"/>
              </a:buClr>
              <a:buSzPts val="1000"/>
              <a:buFont typeface="Arimo"/>
              <a:buNone/>
              <a:defRPr sz="1000">
                <a:latin typeface="Arimo"/>
                <a:ea typeface="Arimo"/>
                <a:cs typeface="Arimo"/>
                <a:sym typeface="Arimo"/>
              </a:defRPr>
            </a:lvl2pPr>
            <a:lvl3pPr lvl="2" algn="l">
              <a:lnSpc>
                <a:spcPct val="100000"/>
              </a:lnSpc>
              <a:spcBef>
                <a:spcPts val="0"/>
              </a:spcBef>
              <a:spcAft>
                <a:spcPts val="0"/>
              </a:spcAft>
              <a:buClr>
                <a:schemeClr val="dk1"/>
              </a:buClr>
              <a:buSzPts val="1000"/>
              <a:buFont typeface="Arimo"/>
              <a:buNone/>
              <a:defRPr sz="1000">
                <a:latin typeface="Arimo"/>
                <a:ea typeface="Arimo"/>
                <a:cs typeface="Arimo"/>
                <a:sym typeface="Arimo"/>
              </a:defRPr>
            </a:lvl3pPr>
            <a:lvl4pPr lvl="3" algn="l">
              <a:lnSpc>
                <a:spcPct val="100000"/>
              </a:lnSpc>
              <a:spcBef>
                <a:spcPts val="0"/>
              </a:spcBef>
              <a:spcAft>
                <a:spcPts val="0"/>
              </a:spcAft>
              <a:buClr>
                <a:schemeClr val="dk1"/>
              </a:buClr>
              <a:buSzPts val="1000"/>
              <a:buFont typeface="Arimo"/>
              <a:buNone/>
              <a:defRPr sz="1000">
                <a:latin typeface="Arimo"/>
                <a:ea typeface="Arimo"/>
                <a:cs typeface="Arimo"/>
                <a:sym typeface="Arimo"/>
              </a:defRPr>
            </a:lvl4pPr>
            <a:lvl5pPr lvl="4" algn="l">
              <a:lnSpc>
                <a:spcPct val="100000"/>
              </a:lnSpc>
              <a:spcBef>
                <a:spcPts val="0"/>
              </a:spcBef>
              <a:spcAft>
                <a:spcPts val="0"/>
              </a:spcAft>
              <a:buClr>
                <a:schemeClr val="dk1"/>
              </a:buClr>
              <a:buSzPts val="1000"/>
              <a:buFont typeface="Arimo"/>
              <a:buNone/>
              <a:defRPr sz="1000">
                <a:latin typeface="Arimo"/>
                <a:ea typeface="Arimo"/>
                <a:cs typeface="Arimo"/>
                <a:sym typeface="Arimo"/>
              </a:defRPr>
            </a:lvl5pPr>
            <a:lvl6pPr lvl="5" algn="l">
              <a:lnSpc>
                <a:spcPct val="100000"/>
              </a:lnSpc>
              <a:spcBef>
                <a:spcPts val="0"/>
              </a:spcBef>
              <a:spcAft>
                <a:spcPts val="0"/>
              </a:spcAft>
              <a:buClr>
                <a:schemeClr val="dk1"/>
              </a:buClr>
              <a:buSzPts val="1000"/>
              <a:buFont typeface="Arimo"/>
              <a:buNone/>
              <a:defRPr sz="1000">
                <a:latin typeface="Arimo"/>
                <a:ea typeface="Arimo"/>
                <a:cs typeface="Arimo"/>
                <a:sym typeface="Arimo"/>
              </a:defRPr>
            </a:lvl6pPr>
            <a:lvl7pPr lvl="6" algn="l">
              <a:lnSpc>
                <a:spcPct val="100000"/>
              </a:lnSpc>
              <a:spcBef>
                <a:spcPts val="0"/>
              </a:spcBef>
              <a:spcAft>
                <a:spcPts val="0"/>
              </a:spcAft>
              <a:buClr>
                <a:schemeClr val="dk1"/>
              </a:buClr>
              <a:buSzPts val="1000"/>
              <a:buFont typeface="Arimo"/>
              <a:buNone/>
              <a:defRPr sz="1000">
                <a:latin typeface="Arimo"/>
                <a:ea typeface="Arimo"/>
                <a:cs typeface="Arimo"/>
                <a:sym typeface="Arimo"/>
              </a:defRPr>
            </a:lvl7pPr>
            <a:lvl8pPr lvl="7" algn="l">
              <a:lnSpc>
                <a:spcPct val="100000"/>
              </a:lnSpc>
              <a:spcBef>
                <a:spcPts val="0"/>
              </a:spcBef>
              <a:spcAft>
                <a:spcPts val="0"/>
              </a:spcAft>
              <a:buClr>
                <a:schemeClr val="dk1"/>
              </a:buClr>
              <a:buSzPts val="1000"/>
              <a:buFont typeface="Arimo"/>
              <a:buNone/>
              <a:defRPr sz="1000">
                <a:latin typeface="Arimo"/>
                <a:ea typeface="Arimo"/>
                <a:cs typeface="Arimo"/>
                <a:sym typeface="Arimo"/>
              </a:defRPr>
            </a:lvl8pPr>
            <a:lvl9pPr lvl="8" algn="l">
              <a:lnSpc>
                <a:spcPct val="100000"/>
              </a:lnSpc>
              <a:spcBef>
                <a:spcPts val="0"/>
              </a:spcBef>
              <a:spcAft>
                <a:spcPts val="0"/>
              </a:spcAft>
              <a:buClr>
                <a:schemeClr val="dk1"/>
              </a:buClr>
              <a:buSzPts val="1000"/>
              <a:buFont typeface="Arimo"/>
              <a:buNone/>
              <a:defRPr sz="1000">
                <a:latin typeface="Arimo"/>
                <a:ea typeface="Arimo"/>
                <a:cs typeface="Arimo"/>
                <a:sym typeface="Arimo"/>
              </a:defRPr>
            </a:lvl9pPr>
          </a:lstStyle>
          <a:p/>
        </p:txBody>
      </p:sp>
      <p:sp>
        <p:nvSpPr>
          <p:cNvPr id="204" name="Google Shape;204;p42"/>
          <p:cNvSpPr txBox="1"/>
          <p:nvPr>
            <p:ph idx="15" type="body"/>
          </p:nvPr>
        </p:nvSpPr>
        <p:spPr>
          <a:xfrm>
            <a:off x="5853650" y="4361380"/>
            <a:ext cx="1759200" cy="498600"/>
          </a:xfrm>
          <a:prstGeom prst="rect">
            <a:avLst/>
          </a:prstGeom>
          <a:noFill/>
          <a:ln>
            <a:noFill/>
          </a:ln>
        </p:spPr>
        <p:txBody>
          <a:bodyPr anchorCtr="0" anchor="t" bIns="91425" lIns="91425" spcFirstLastPara="1" rIns="91425" wrap="square" tIns="91425">
            <a:noAutofit/>
          </a:bodyPr>
          <a:lstStyle>
            <a:lvl1pPr indent="-285750" lvl="0" marL="457200" algn="l">
              <a:lnSpc>
                <a:spcPct val="115000"/>
              </a:lnSpc>
              <a:spcBef>
                <a:spcPts val="0"/>
              </a:spcBef>
              <a:spcAft>
                <a:spcPts val="0"/>
              </a:spcAft>
              <a:buClr>
                <a:schemeClr val="dk1"/>
              </a:buClr>
              <a:buSzPts val="900"/>
              <a:buChar char="●"/>
              <a:defRPr sz="800"/>
            </a:lvl1pPr>
            <a:lvl2pPr indent="-285750" lvl="1" marL="914400" algn="l">
              <a:lnSpc>
                <a:spcPct val="115000"/>
              </a:lnSpc>
              <a:spcBef>
                <a:spcPts val="800"/>
              </a:spcBef>
              <a:spcAft>
                <a:spcPts val="0"/>
              </a:spcAft>
              <a:buClr>
                <a:schemeClr val="dk1"/>
              </a:buClr>
              <a:buSzPts val="900"/>
              <a:buChar char="○"/>
              <a:defRPr sz="900"/>
            </a:lvl2pPr>
            <a:lvl3pPr indent="-285750" lvl="2" marL="1371600" algn="l">
              <a:lnSpc>
                <a:spcPct val="115000"/>
              </a:lnSpc>
              <a:spcBef>
                <a:spcPts val="800"/>
              </a:spcBef>
              <a:spcAft>
                <a:spcPts val="0"/>
              </a:spcAft>
              <a:buClr>
                <a:schemeClr val="dk1"/>
              </a:buClr>
              <a:buSzPts val="900"/>
              <a:buChar char="■"/>
              <a:defRPr sz="900"/>
            </a:lvl3pPr>
            <a:lvl4pPr indent="-285750" lvl="3" marL="1828800" algn="l">
              <a:lnSpc>
                <a:spcPct val="115000"/>
              </a:lnSpc>
              <a:spcBef>
                <a:spcPts val="800"/>
              </a:spcBef>
              <a:spcAft>
                <a:spcPts val="0"/>
              </a:spcAft>
              <a:buClr>
                <a:schemeClr val="dk1"/>
              </a:buClr>
              <a:buSzPts val="900"/>
              <a:buChar char="●"/>
              <a:defRPr sz="900"/>
            </a:lvl4pPr>
            <a:lvl5pPr indent="-285750" lvl="4" marL="2286000" algn="l">
              <a:lnSpc>
                <a:spcPct val="115000"/>
              </a:lnSpc>
              <a:spcBef>
                <a:spcPts val="800"/>
              </a:spcBef>
              <a:spcAft>
                <a:spcPts val="0"/>
              </a:spcAft>
              <a:buClr>
                <a:schemeClr val="dk1"/>
              </a:buClr>
              <a:buSzPts val="900"/>
              <a:buChar char="○"/>
              <a:defRPr sz="900"/>
            </a:lvl5pPr>
            <a:lvl6pPr indent="-285750" lvl="5" marL="2743200" algn="l">
              <a:lnSpc>
                <a:spcPct val="115000"/>
              </a:lnSpc>
              <a:spcBef>
                <a:spcPts val="800"/>
              </a:spcBef>
              <a:spcAft>
                <a:spcPts val="0"/>
              </a:spcAft>
              <a:buClr>
                <a:schemeClr val="dk1"/>
              </a:buClr>
              <a:buSzPts val="900"/>
              <a:buChar char="■"/>
              <a:defRPr sz="900"/>
            </a:lvl6pPr>
            <a:lvl7pPr indent="-285750" lvl="6" marL="3200400" algn="l">
              <a:lnSpc>
                <a:spcPct val="115000"/>
              </a:lnSpc>
              <a:spcBef>
                <a:spcPts val="800"/>
              </a:spcBef>
              <a:spcAft>
                <a:spcPts val="0"/>
              </a:spcAft>
              <a:buClr>
                <a:schemeClr val="dk1"/>
              </a:buClr>
              <a:buSzPts val="900"/>
              <a:buChar char="●"/>
              <a:defRPr sz="900"/>
            </a:lvl7pPr>
            <a:lvl8pPr indent="-285750" lvl="7" marL="3657600" algn="l">
              <a:lnSpc>
                <a:spcPct val="115000"/>
              </a:lnSpc>
              <a:spcBef>
                <a:spcPts val="800"/>
              </a:spcBef>
              <a:spcAft>
                <a:spcPts val="0"/>
              </a:spcAft>
              <a:buClr>
                <a:schemeClr val="dk1"/>
              </a:buClr>
              <a:buSzPts val="900"/>
              <a:buChar char="○"/>
              <a:defRPr sz="900"/>
            </a:lvl8pPr>
            <a:lvl9pPr indent="-285750" lvl="8" marL="4114800" algn="l">
              <a:lnSpc>
                <a:spcPct val="115000"/>
              </a:lnSpc>
              <a:spcBef>
                <a:spcPts val="800"/>
              </a:spcBef>
              <a:spcAft>
                <a:spcPts val="800"/>
              </a:spcAft>
              <a:buClr>
                <a:schemeClr val="dk1"/>
              </a:buClr>
              <a:buSzPts val="900"/>
              <a:buChar char="■"/>
              <a:defRPr sz="900"/>
            </a:lvl9pPr>
          </a:lstStyle>
          <a:p/>
        </p:txBody>
      </p:sp>
      <p:sp>
        <p:nvSpPr>
          <p:cNvPr id="205" name="Google Shape;205;p42"/>
          <p:cNvSpPr txBox="1"/>
          <p:nvPr>
            <p:ph type="title"/>
          </p:nvPr>
        </p:nvSpPr>
        <p:spPr>
          <a:xfrm>
            <a:off x="277500" y="416250"/>
            <a:ext cx="8589000" cy="885000"/>
          </a:xfrm>
          <a:prstGeom prst="rect">
            <a:avLst/>
          </a:prstGeom>
          <a:noFill/>
          <a:ln>
            <a:noFill/>
          </a:ln>
        </p:spPr>
        <p:txBody>
          <a:bodyPr anchorCtr="0" anchor="t" bIns="0" lIns="0" spcFirstLastPara="1" rIns="0" wrap="square" tIns="91425">
            <a:noAutofit/>
          </a:bodyPr>
          <a:lstStyle>
            <a:lvl1pPr lvl="0" algn="l">
              <a:lnSpc>
                <a:spcPct val="100000"/>
              </a:lnSpc>
              <a:spcBef>
                <a:spcPts val="0"/>
              </a:spcBef>
              <a:spcAft>
                <a:spcPts val="0"/>
              </a:spcAft>
              <a:buSzPts val="3000"/>
              <a:buNone/>
              <a:defRPr sz="3000"/>
            </a:lvl1pPr>
            <a:lvl2pPr lvl="1" algn="ctr">
              <a:lnSpc>
                <a:spcPct val="115000"/>
              </a:lnSpc>
              <a:spcBef>
                <a:spcPts val="0"/>
              </a:spcBef>
              <a:spcAft>
                <a:spcPts val="0"/>
              </a:spcAft>
              <a:buSzPts val="4800"/>
              <a:buNone/>
              <a:defRPr sz="4800">
                <a:latin typeface="Arimo SemiBold"/>
                <a:ea typeface="Arimo SemiBold"/>
                <a:cs typeface="Arimo SemiBold"/>
                <a:sym typeface="Arimo SemiBold"/>
              </a:defRPr>
            </a:lvl2pPr>
            <a:lvl3pPr lvl="2" algn="ctr">
              <a:lnSpc>
                <a:spcPct val="115000"/>
              </a:lnSpc>
              <a:spcBef>
                <a:spcPts val="0"/>
              </a:spcBef>
              <a:spcAft>
                <a:spcPts val="0"/>
              </a:spcAft>
              <a:buSzPts val="4800"/>
              <a:buNone/>
              <a:defRPr sz="4800">
                <a:latin typeface="Arimo SemiBold"/>
                <a:ea typeface="Arimo SemiBold"/>
                <a:cs typeface="Arimo SemiBold"/>
                <a:sym typeface="Arimo SemiBold"/>
              </a:defRPr>
            </a:lvl3pPr>
            <a:lvl4pPr lvl="3" algn="ctr">
              <a:lnSpc>
                <a:spcPct val="115000"/>
              </a:lnSpc>
              <a:spcBef>
                <a:spcPts val="0"/>
              </a:spcBef>
              <a:spcAft>
                <a:spcPts val="0"/>
              </a:spcAft>
              <a:buSzPts val="4800"/>
              <a:buNone/>
              <a:defRPr sz="4800">
                <a:latin typeface="Arimo SemiBold"/>
                <a:ea typeface="Arimo SemiBold"/>
                <a:cs typeface="Arimo SemiBold"/>
                <a:sym typeface="Arimo SemiBold"/>
              </a:defRPr>
            </a:lvl4pPr>
            <a:lvl5pPr lvl="4" algn="ctr">
              <a:lnSpc>
                <a:spcPct val="115000"/>
              </a:lnSpc>
              <a:spcBef>
                <a:spcPts val="0"/>
              </a:spcBef>
              <a:spcAft>
                <a:spcPts val="0"/>
              </a:spcAft>
              <a:buSzPts val="4800"/>
              <a:buNone/>
              <a:defRPr sz="4800">
                <a:latin typeface="Arimo SemiBold"/>
                <a:ea typeface="Arimo SemiBold"/>
                <a:cs typeface="Arimo SemiBold"/>
                <a:sym typeface="Arimo SemiBold"/>
              </a:defRPr>
            </a:lvl5pPr>
            <a:lvl6pPr lvl="5" algn="ctr">
              <a:lnSpc>
                <a:spcPct val="115000"/>
              </a:lnSpc>
              <a:spcBef>
                <a:spcPts val="0"/>
              </a:spcBef>
              <a:spcAft>
                <a:spcPts val="0"/>
              </a:spcAft>
              <a:buSzPts val="4800"/>
              <a:buNone/>
              <a:defRPr sz="4800">
                <a:latin typeface="Arimo SemiBold"/>
                <a:ea typeface="Arimo SemiBold"/>
                <a:cs typeface="Arimo SemiBold"/>
                <a:sym typeface="Arimo SemiBold"/>
              </a:defRPr>
            </a:lvl6pPr>
            <a:lvl7pPr lvl="6" algn="ctr">
              <a:lnSpc>
                <a:spcPct val="115000"/>
              </a:lnSpc>
              <a:spcBef>
                <a:spcPts val="0"/>
              </a:spcBef>
              <a:spcAft>
                <a:spcPts val="0"/>
              </a:spcAft>
              <a:buSzPts val="4800"/>
              <a:buNone/>
              <a:defRPr sz="4800">
                <a:latin typeface="Arimo SemiBold"/>
                <a:ea typeface="Arimo SemiBold"/>
                <a:cs typeface="Arimo SemiBold"/>
                <a:sym typeface="Arimo SemiBold"/>
              </a:defRPr>
            </a:lvl7pPr>
            <a:lvl8pPr lvl="7" algn="ctr">
              <a:lnSpc>
                <a:spcPct val="115000"/>
              </a:lnSpc>
              <a:spcBef>
                <a:spcPts val="0"/>
              </a:spcBef>
              <a:spcAft>
                <a:spcPts val="0"/>
              </a:spcAft>
              <a:buSzPts val="4800"/>
              <a:buNone/>
              <a:defRPr sz="4800">
                <a:latin typeface="Arimo SemiBold"/>
                <a:ea typeface="Arimo SemiBold"/>
                <a:cs typeface="Arimo SemiBold"/>
                <a:sym typeface="Arimo SemiBold"/>
              </a:defRPr>
            </a:lvl8pPr>
            <a:lvl9pPr lvl="8" algn="ctr">
              <a:lnSpc>
                <a:spcPct val="115000"/>
              </a:lnSpc>
              <a:spcBef>
                <a:spcPts val="0"/>
              </a:spcBef>
              <a:spcAft>
                <a:spcPts val="0"/>
              </a:spcAft>
              <a:buSzPts val="4800"/>
              <a:buNone/>
              <a:defRPr sz="4800">
                <a:latin typeface="Arimo SemiBold"/>
                <a:ea typeface="Arimo SemiBold"/>
                <a:cs typeface="Arimo SemiBold"/>
                <a:sym typeface="Arimo SemiBold"/>
              </a:defRPr>
            </a:lvl9pPr>
          </a:lstStyle>
          <a:p/>
        </p:txBody>
      </p:sp>
      <p:sp>
        <p:nvSpPr>
          <p:cNvPr id="206" name="Google Shape;206;p42"/>
          <p:cNvSpPr txBox="1"/>
          <p:nvPr>
            <p:ph idx="16" type="subTitle"/>
          </p:nvPr>
        </p:nvSpPr>
        <p:spPr>
          <a:xfrm>
            <a:off x="277500" y="278858"/>
            <a:ext cx="1630200" cy="1374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dk1"/>
              </a:buClr>
              <a:buSzPts val="800"/>
              <a:buFont typeface="Arimo"/>
              <a:buNone/>
              <a:defRPr sz="800">
                <a:latin typeface="Arimo"/>
                <a:ea typeface="Arimo"/>
                <a:cs typeface="Arimo"/>
                <a:sym typeface="Arimo"/>
              </a:defRPr>
            </a:lvl1pPr>
            <a:lvl2pPr lvl="1" algn="l">
              <a:lnSpc>
                <a:spcPct val="100000"/>
              </a:lnSpc>
              <a:spcBef>
                <a:spcPts val="0"/>
              </a:spcBef>
              <a:spcAft>
                <a:spcPts val="0"/>
              </a:spcAft>
              <a:buClr>
                <a:schemeClr val="dk1"/>
              </a:buClr>
              <a:buSzPts val="1400"/>
              <a:buFont typeface="Arimo"/>
              <a:buNone/>
              <a:defRPr>
                <a:latin typeface="Arimo"/>
                <a:ea typeface="Arimo"/>
                <a:cs typeface="Arimo"/>
                <a:sym typeface="Arimo"/>
              </a:defRPr>
            </a:lvl2pPr>
            <a:lvl3pPr lvl="2" algn="l">
              <a:lnSpc>
                <a:spcPct val="100000"/>
              </a:lnSpc>
              <a:spcBef>
                <a:spcPts val="0"/>
              </a:spcBef>
              <a:spcAft>
                <a:spcPts val="0"/>
              </a:spcAft>
              <a:buClr>
                <a:schemeClr val="dk1"/>
              </a:buClr>
              <a:buSzPts val="1400"/>
              <a:buFont typeface="Arimo"/>
              <a:buNone/>
              <a:defRPr>
                <a:latin typeface="Arimo"/>
                <a:ea typeface="Arimo"/>
                <a:cs typeface="Arimo"/>
                <a:sym typeface="Arimo"/>
              </a:defRPr>
            </a:lvl3pPr>
            <a:lvl4pPr lvl="3" algn="l">
              <a:lnSpc>
                <a:spcPct val="100000"/>
              </a:lnSpc>
              <a:spcBef>
                <a:spcPts val="0"/>
              </a:spcBef>
              <a:spcAft>
                <a:spcPts val="0"/>
              </a:spcAft>
              <a:buClr>
                <a:schemeClr val="dk1"/>
              </a:buClr>
              <a:buSzPts val="1400"/>
              <a:buFont typeface="Arimo"/>
              <a:buNone/>
              <a:defRPr>
                <a:latin typeface="Arimo"/>
                <a:ea typeface="Arimo"/>
                <a:cs typeface="Arimo"/>
                <a:sym typeface="Arimo"/>
              </a:defRPr>
            </a:lvl4pPr>
            <a:lvl5pPr lvl="4" algn="l">
              <a:lnSpc>
                <a:spcPct val="100000"/>
              </a:lnSpc>
              <a:spcBef>
                <a:spcPts val="0"/>
              </a:spcBef>
              <a:spcAft>
                <a:spcPts val="0"/>
              </a:spcAft>
              <a:buClr>
                <a:schemeClr val="dk1"/>
              </a:buClr>
              <a:buSzPts val="1400"/>
              <a:buFont typeface="Arimo"/>
              <a:buNone/>
              <a:defRPr>
                <a:latin typeface="Arimo"/>
                <a:ea typeface="Arimo"/>
                <a:cs typeface="Arimo"/>
                <a:sym typeface="Arimo"/>
              </a:defRPr>
            </a:lvl5pPr>
            <a:lvl6pPr lvl="5" algn="l">
              <a:lnSpc>
                <a:spcPct val="100000"/>
              </a:lnSpc>
              <a:spcBef>
                <a:spcPts val="0"/>
              </a:spcBef>
              <a:spcAft>
                <a:spcPts val="0"/>
              </a:spcAft>
              <a:buClr>
                <a:schemeClr val="dk1"/>
              </a:buClr>
              <a:buSzPts val="1400"/>
              <a:buFont typeface="Arimo"/>
              <a:buNone/>
              <a:defRPr>
                <a:latin typeface="Arimo"/>
                <a:ea typeface="Arimo"/>
                <a:cs typeface="Arimo"/>
                <a:sym typeface="Arimo"/>
              </a:defRPr>
            </a:lvl6pPr>
            <a:lvl7pPr lvl="6" algn="l">
              <a:lnSpc>
                <a:spcPct val="100000"/>
              </a:lnSpc>
              <a:spcBef>
                <a:spcPts val="0"/>
              </a:spcBef>
              <a:spcAft>
                <a:spcPts val="0"/>
              </a:spcAft>
              <a:buClr>
                <a:schemeClr val="dk1"/>
              </a:buClr>
              <a:buSzPts val="1400"/>
              <a:buFont typeface="Arimo"/>
              <a:buNone/>
              <a:defRPr>
                <a:latin typeface="Arimo"/>
                <a:ea typeface="Arimo"/>
                <a:cs typeface="Arimo"/>
                <a:sym typeface="Arimo"/>
              </a:defRPr>
            </a:lvl7pPr>
            <a:lvl8pPr lvl="7" algn="l">
              <a:lnSpc>
                <a:spcPct val="100000"/>
              </a:lnSpc>
              <a:spcBef>
                <a:spcPts val="0"/>
              </a:spcBef>
              <a:spcAft>
                <a:spcPts val="0"/>
              </a:spcAft>
              <a:buClr>
                <a:schemeClr val="dk1"/>
              </a:buClr>
              <a:buSzPts val="1400"/>
              <a:buFont typeface="Arimo"/>
              <a:buNone/>
              <a:defRPr>
                <a:latin typeface="Arimo"/>
                <a:ea typeface="Arimo"/>
                <a:cs typeface="Arimo"/>
                <a:sym typeface="Arimo"/>
              </a:defRPr>
            </a:lvl8pPr>
            <a:lvl9pPr lvl="8" algn="l">
              <a:lnSpc>
                <a:spcPct val="100000"/>
              </a:lnSpc>
              <a:spcBef>
                <a:spcPts val="0"/>
              </a:spcBef>
              <a:spcAft>
                <a:spcPts val="0"/>
              </a:spcAft>
              <a:buClr>
                <a:schemeClr val="dk1"/>
              </a:buClr>
              <a:buSzPts val="1400"/>
              <a:buFont typeface="Arimo"/>
              <a:buNone/>
              <a:defRPr>
                <a:latin typeface="Arimo"/>
                <a:ea typeface="Arimo"/>
                <a:cs typeface="Arimo"/>
                <a:sym typeface="Arimo"/>
              </a:defRPr>
            </a:lvl9pPr>
          </a:lstStyle>
          <a:p/>
        </p:txBody>
      </p:sp>
      <p:sp>
        <p:nvSpPr>
          <p:cNvPr id="207" name="Google Shape;207;p42"/>
          <p:cNvSpPr txBox="1"/>
          <p:nvPr>
            <p:ph idx="17" type="subTitle"/>
          </p:nvPr>
        </p:nvSpPr>
        <p:spPr>
          <a:xfrm>
            <a:off x="7236300" y="278858"/>
            <a:ext cx="1630200" cy="137400"/>
          </a:xfrm>
          <a:prstGeom prst="rect">
            <a:avLst/>
          </a:prstGeom>
          <a:noFill/>
          <a:ln>
            <a:noFill/>
          </a:ln>
        </p:spPr>
        <p:txBody>
          <a:bodyPr anchorCtr="0" anchor="t" bIns="0" lIns="0" spcFirstLastPara="1" rIns="0" wrap="square" tIns="0">
            <a:noAutofit/>
          </a:bodyPr>
          <a:lstStyle>
            <a:lvl1pPr lvl="0" algn="r">
              <a:lnSpc>
                <a:spcPct val="100000"/>
              </a:lnSpc>
              <a:spcBef>
                <a:spcPts val="0"/>
              </a:spcBef>
              <a:spcAft>
                <a:spcPts val="0"/>
              </a:spcAft>
              <a:buClr>
                <a:schemeClr val="dk1"/>
              </a:buClr>
              <a:buSzPts val="800"/>
              <a:buFont typeface="Arimo"/>
              <a:buNone/>
              <a:defRPr sz="800">
                <a:latin typeface="Arimo"/>
                <a:ea typeface="Arimo"/>
                <a:cs typeface="Arimo"/>
                <a:sym typeface="Arimo"/>
              </a:defRPr>
            </a:lvl1pPr>
            <a:lvl2pPr lvl="1" algn="l">
              <a:lnSpc>
                <a:spcPct val="100000"/>
              </a:lnSpc>
              <a:spcBef>
                <a:spcPts val="0"/>
              </a:spcBef>
              <a:spcAft>
                <a:spcPts val="0"/>
              </a:spcAft>
              <a:buClr>
                <a:schemeClr val="dk1"/>
              </a:buClr>
              <a:buSzPts val="1400"/>
              <a:buFont typeface="Arimo"/>
              <a:buNone/>
              <a:defRPr>
                <a:latin typeface="Arimo"/>
                <a:ea typeface="Arimo"/>
                <a:cs typeface="Arimo"/>
                <a:sym typeface="Arimo"/>
              </a:defRPr>
            </a:lvl2pPr>
            <a:lvl3pPr lvl="2" algn="l">
              <a:lnSpc>
                <a:spcPct val="100000"/>
              </a:lnSpc>
              <a:spcBef>
                <a:spcPts val="0"/>
              </a:spcBef>
              <a:spcAft>
                <a:spcPts val="0"/>
              </a:spcAft>
              <a:buClr>
                <a:schemeClr val="dk1"/>
              </a:buClr>
              <a:buSzPts val="1400"/>
              <a:buFont typeface="Arimo"/>
              <a:buNone/>
              <a:defRPr>
                <a:latin typeface="Arimo"/>
                <a:ea typeface="Arimo"/>
                <a:cs typeface="Arimo"/>
                <a:sym typeface="Arimo"/>
              </a:defRPr>
            </a:lvl3pPr>
            <a:lvl4pPr lvl="3" algn="l">
              <a:lnSpc>
                <a:spcPct val="100000"/>
              </a:lnSpc>
              <a:spcBef>
                <a:spcPts val="0"/>
              </a:spcBef>
              <a:spcAft>
                <a:spcPts val="0"/>
              </a:spcAft>
              <a:buClr>
                <a:schemeClr val="dk1"/>
              </a:buClr>
              <a:buSzPts val="1400"/>
              <a:buFont typeface="Arimo"/>
              <a:buNone/>
              <a:defRPr>
                <a:latin typeface="Arimo"/>
                <a:ea typeface="Arimo"/>
                <a:cs typeface="Arimo"/>
                <a:sym typeface="Arimo"/>
              </a:defRPr>
            </a:lvl4pPr>
            <a:lvl5pPr lvl="4" algn="l">
              <a:lnSpc>
                <a:spcPct val="100000"/>
              </a:lnSpc>
              <a:spcBef>
                <a:spcPts val="0"/>
              </a:spcBef>
              <a:spcAft>
                <a:spcPts val="0"/>
              </a:spcAft>
              <a:buClr>
                <a:schemeClr val="dk1"/>
              </a:buClr>
              <a:buSzPts val="1400"/>
              <a:buFont typeface="Arimo"/>
              <a:buNone/>
              <a:defRPr>
                <a:latin typeface="Arimo"/>
                <a:ea typeface="Arimo"/>
                <a:cs typeface="Arimo"/>
                <a:sym typeface="Arimo"/>
              </a:defRPr>
            </a:lvl5pPr>
            <a:lvl6pPr lvl="5" algn="l">
              <a:lnSpc>
                <a:spcPct val="100000"/>
              </a:lnSpc>
              <a:spcBef>
                <a:spcPts val="0"/>
              </a:spcBef>
              <a:spcAft>
                <a:spcPts val="0"/>
              </a:spcAft>
              <a:buClr>
                <a:schemeClr val="dk1"/>
              </a:buClr>
              <a:buSzPts val="1400"/>
              <a:buFont typeface="Arimo"/>
              <a:buNone/>
              <a:defRPr>
                <a:latin typeface="Arimo"/>
                <a:ea typeface="Arimo"/>
                <a:cs typeface="Arimo"/>
                <a:sym typeface="Arimo"/>
              </a:defRPr>
            </a:lvl6pPr>
            <a:lvl7pPr lvl="6" algn="l">
              <a:lnSpc>
                <a:spcPct val="100000"/>
              </a:lnSpc>
              <a:spcBef>
                <a:spcPts val="0"/>
              </a:spcBef>
              <a:spcAft>
                <a:spcPts val="0"/>
              </a:spcAft>
              <a:buClr>
                <a:schemeClr val="dk1"/>
              </a:buClr>
              <a:buSzPts val="1400"/>
              <a:buFont typeface="Arimo"/>
              <a:buNone/>
              <a:defRPr>
                <a:latin typeface="Arimo"/>
                <a:ea typeface="Arimo"/>
                <a:cs typeface="Arimo"/>
                <a:sym typeface="Arimo"/>
              </a:defRPr>
            </a:lvl7pPr>
            <a:lvl8pPr lvl="7" algn="l">
              <a:lnSpc>
                <a:spcPct val="100000"/>
              </a:lnSpc>
              <a:spcBef>
                <a:spcPts val="0"/>
              </a:spcBef>
              <a:spcAft>
                <a:spcPts val="0"/>
              </a:spcAft>
              <a:buClr>
                <a:schemeClr val="dk1"/>
              </a:buClr>
              <a:buSzPts val="1400"/>
              <a:buFont typeface="Arimo"/>
              <a:buNone/>
              <a:defRPr>
                <a:latin typeface="Arimo"/>
                <a:ea typeface="Arimo"/>
                <a:cs typeface="Arimo"/>
                <a:sym typeface="Arimo"/>
              </a:defRPr>
            </a:lvl8pPr>
            <a:lvl9pPr lvl="8" algn="l">
              <a:lnSpc>
                <a:spcPct val="100000"/>
              </a:lnSpc>
              <a:spcBef>
                <a:spcPts val="0"/>
              </a:spcBef>
              <a:spcAft>
                <a:spcPts val="0"/>
              </a:spcAft>
              <a:buClr>
                <a:schemeClr val="dk1"/>
              </a:buClr>
              <a:buSzPts val="1400"/>
              <a:buFont typeface="Arimo"/>
              <a:buNone/>
              <a:defRPr>
                <a:latin typeface="Arimo"/>
                <a:ea typeface="Arimo"/>
                <a:cs typeface="Arimo"/>
                <a:sym typeface="Arimo"/>
              </a:defRPr>
            </a:lvl9pPr>
          </a:lstStyle>
          <a:p/>
        </p:txBody>
      </p:sp>
      <p:sp>
        <p:nvSpPr>
          <p:cNvPr id="208" name="Google Shape;208;p42"/>
          <p:cNvSpPr txBox="1"/>
          <p:nvPr>
            <p:ph idx="12" type="sldNum"/>
          </p:nvPr>
        </p:nvSpPr>
        <p:spPr>
          <a:xfrm>
            <a:off x="8208648" y="4749900"/>
            <a:ext cx="657900" cy="192000"/>
          </a:xfrm>
          <a:prstGeom prst="rect">
            <a:avLst/>
          </a:prstGeom>
          <a:noFill/>
          <a:ln>
            <a:noFill/>
          </a:ln>
        </p:spPr>
        <p:txBody>
          <a:bodyPr anchorCtr="0" anchor="ctr" bIns="91425" lIns="91425" spcFirstLastPara="1" rIns="0" wrap="square" tIns="91425">
            <a:noAutofit/>
          </a:bodyPr>
          <a:lstStyle>
            <a:lvl1pPr indent="0" lvl="0"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1pPr>
            <a:lvl2pPr indent="0" lvl="1"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2pPr>
            <a:lvl3pPr indent="0" lvl="2"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3pPr>
            <a:lvl4pPr indent="0" lvl="3"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4pPr>
            <a:lvl5pPr indent="0" lvl="4"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5pPr>
            <a:lvl6pPr indent="0" lvl="5"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6pPr>
            <a:lvl7pPr indent="0" lvl="6"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7pPr>
            <a:lvl8pPr indent="0" lvl="7"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8pPr>
            <a:lvl9pPr indent="0" lvl="8"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p:cSld name="BLANK_1_3">
    <p:bg>
      <p:bgPr>
        <a:solidFill>
          <a:schemeClr val="accent5"/>
        </a:solidFill>
      </p:bgPr>
    </p:bg>
    <p:spTree>
      <p:nvGrpSpPr>
        <p:cNvPr id="31" name="Shape 31"/>
        <p:cNvGrpSpPr/>
        <p:nvPr/>
      </p:nvGrpSpPr>
      <p:grpSpPr>
        <a:xfrm>
          <a:off x="0" y="0"/>
          <a:ext cx="0" cy="0"/>
          <a:chOff x="0" y="0"/>
          <a:chExt cx="0" cy="0"/>
        </a:xfrm>
      </p:grpSpPr>
      <p:pic>
        <p:nvPicPr>
          <p:cNvPr id="32" name="Google Shape;32;p25"/>
          <p:cNvPicPr preferRelativeResize="0"/>
          <p:nvPr/>
        </p:nvPicPr>
        <p:blipFill rotWithShape="1">
          <a:blip r:embed="rId2">
            <a:alphaModFix amt="60000"/>
          </a:blip>
          <a:srcRect b="4815" l="0" r="0" t="0"/>
          <a:stretch/>
        </p:blipFill>
        <p:spPr>
          <a:xfrm>
            <a:off x="277500" y="277500"/>
            <a:ext cx="8589000" cy="4599000"/>
          </a:xfrm>
          <a:prstGeom prst="roundRect">
            <a:avLst>
              <a:gd fmla="val 13515" name="adj"/>
            </a:avLst>
          </a:prstGeom>
          <a:noFill/>
          <a:ln>
            <a:noFill/>
          </a:ln>
        </p:spPr>
      </p:pic>
      <p:sp>
        <p:nvSpPr>
          <p:cNvPr id="33" name="Google Shape;33;p25"/>
          <p:cNvSpPr txBox="1"/>
          <p:nvPr>
            <p:ph idx="1" type="subTitle"/>
          </p:nvPr>
        </p:nvSpPr>
        <p:spPr>
          <a:xfrm>
            <a:off x="821004" y="4044275"/>
            <a:ext cx="5859300" cy="452700"/>
          </a:xfrm>
          <a:prstGeom prst="rect">
            <a:avLst/>
          </a:prstGeom>
          <a:noFill/>
          <a:ln>
            <a:noFill/>
          </a:ln>
        </p:spPr>
        <p:txBody>
          <a:bodyPr anchorCtr="0" anchor="t" bIns="0" lIns="0" spcFirstLastPara="1" rIns="0" wrap="square" tIns="0">
            <a:noAutofit/>
          </a:bodyPr>
          <a:lstStyle>
            <a:lvl1pPr lvl="0" algn="l">
              <a:lnSpc>
                <a:spcPct val="115000"/>
              </a:lnSpc>
              <a:spcBef>
                <a:spcPts val="0"/>
              </a:spcBef>
              <a:spcAft>
                <a:spcPts val="0"/>
              </a:spcAft>
              <a:buClr>
                <a:schemeClr val="lt1"/>
              </a:buClr>
              <a:buSzPts val="1100"/>
              <a:buNone/>
              <a:defRPr sz="800"/>
            </a:lvl1pPr>
            <a:lvl2pPr lvl="1" algn="l">
              <a:lnSpc>
                <a:spcPct val="100000"/>
              </a:lnSpc>
              <a:spcBef>
                <a:spcPts val="0"/>
              </a:spcBef>
              <a:spcAft>
                <a:spcPts val="0"/>
              </a:spcAft>
              <a:buClr>
                <a:schemeClr val="dk1"/>
              </a:buClr>
              <a:buSzPts val="1400"/>
              <a:buFont typeface="Azeret Mono"/>
              <a:buNone/>
              <a:defRPr/>
            </a:lvl2pPr>
            <a:lvl3pPr lvl="2" algn="l">
              <a:lnSpc>
                <a:spcPct val="100000"/>
              </a:lnSpc>
              <a:spcBef>
                <a:spcPts val="0"/>
              </a:spcBef>
              <a:spcAft>
                <a:spcPts val="0"/>
              </a:spcAft>
              <a:buClr>
                <a:schemeClr val="dk1"/>
              </a:buClr>
              <a:buSzPts val="1400"/>
              <a:buFont typeface="Azeret Mono"/>
              <a:buNone/>
              <a:defRPr/>
            </a:lvl3pPr>
            <a:lvl4pPr lvl="3" algn="l">
              <a:lnSpc>
                <a:spcPct val="100000"/>
              </a:lnSpc>
              <a:spcBef>
                <a:spcPts val="0"/>
              </a:spcBef>
              <a:spcAft>
                <a:spcPts val="0"/>
              </a:spcAft>
              <a:buClr>
                <a:schemeClr val="dk1"/>
              </a:buClr>
              <a:buSzPts val="1400"/>
              <a:buFont typeface="Azeret Mono"/>
              <a:buNone/>
              <a:defRPr/>
            </a:lvl4pPr>
            <a:lvl5pPr lvl="4" algn="l">
              <a:lnSpc>
                <a:spcPct val="100000"/>
              </a:lnSpc>
              <a:spcBef>
                <a:spcPts val="0"/>
              </a:spcBef>
              <a:spcAft>
                <a:spcPts val="0"/>
              </a:spcAft>
              <a:buClr>
                <a:schemeClr val="dk1"/>
              </a:buClr>
              <a:buSzPts val="1400"/>
              <a:buFont typeface="Azeret Mono"/>
              <a:buNone/>
              <a:defRPr/>
            </a:lvl5pPr>
            <a:lvl6pPr lvl="5" algn="l">
              <a:lnSpc>
                <a:spcPct val="100000"/>
              </a:lnSpc>
              <a:spcBef>
                <a:spcPts val="0"/>
              </a:spcBef>
              <a:spcAft>
                <a:spcPts val="0"/>
              </a:spcAft>
              <a:buClr>
                <a:schemeClr val="dk1"/>
              </a:buClr>
              <a:buSzPts val="1400"/>
              <a:buFont typeface="Azeret Mono"/>
              <a:buNone/>
              <a:defRPr/>
            </a:lvl6pPr>
            <a:lvl7pPr lvl="6" algn="l">
              <a:lnSpc>
                <a:spcPct val="100000"/>
              </a:lnSpc>
              <a:spcBef>
                <a:spcPts val="0"/>
              </a:spcBef>
              <a:spcAft>
                <a:spcPts val="0"/>
              </a:spcAft>
              <a:buClr>
                <a:schemeClr val="dk1"/>
              </a:buClr>
              <a:buSzPts val="1400"/>
              <a:buFont typeface="Azeret Mono"/>
              <a:buNone/>
              <a:defRPr/>
            </a:lvl7pPr>
            <a:lvl8pPr lvl="7" algn="l">
              <a:lnSpc>
                <a:spcPct val="100000"/>
              </a:lnSpc>
              <a:spcBef>
                <a:spcPts val="0"/>
              </a:spcBef>
              <a:spcAft>
                <a:spcPts val="0"/>
              </a:spcAft>
              <a:buClr>
                <a:schemeClr val="dk1"/>
              </a:buClr>
              <a:buSzPts val="1400"/>
              <a:buFont typeface="Azeret Mono"/>
              <a:buNone/>
              <a:defRPr/>
            </a:lvl8pPr>
            <a:lvl9pPr lvl="8" algn="l">
              <a:lnSpc>
                <a:spcPct val="100000"/>
              </a:lnSpc>
              <a:spcBef>
                <a:spcPts val="0"/>
              </a:spcBef>
              <a:spcAft>
                <a:spcPts val="0"/>
              </a:spcAft>
              <a:buClr>
                <a:schemeClr val="dk1"/>
              </a:buClr>
              <a:buSzPts val="1400"/>
              <a:buFont typeface="Azeret Mono"/>
              <a:buNone/>
              <a:defRPr/>
            </a:lvl9pPr>
          </a:lstStyle>
          <a:p/>
        </p:txBody>
      </p:sp>
      <p:cxnSp>
        <p:nvCxnSpPr>
          <p:cNvPr id="34" name="Google Shape;34;p25"/>
          <p:cNvCxnSpPr/>
          <p:nvPr/>
        </p:nvCxnSpPr>
        <p:spPr>
          <a:xfrm>
            <a:off x="805650" y="792575"/>
            <a:ext cx="7547100" cy="0"/>
          </a:xfrm>
          <a:prstGeom prst="straightConnector1">
            <a:avLst/>
          </a:prstGeom>
          <a:noFill/>
          <a:ln cap="flat" cmpd="sng" w="9525">
            <a:solidFill>
              <a:schemeClr val="dk1"/>
            </a:solidFill>
            <a:prstDash val="solid"/>
            <a:round/>
            <a:headEnd len="sm" w="sm" type="none"/>
            <a:tailEnd len="sm" w="sm" type="none"/>
          </a:ln>
        </p:spPr>
      </p:cxnSp>
      <p:cxnSp>
        <p:nvCxnSpPr>
          <p:cNvPr id="35" name="Google Shape;35;p25"/>
          <p:cNvCxnSpPr/>
          <p:nvPr/>
        </p:nvCxnSpPr>
        <p:spPr>
          <a:xfrm>
            <a:off x="805650" y="4521775"/>
            <a:ext cx="7547100" cy="0"/>
          </a:xfrm>
          <a:prstGeom prst="straightConnector1">
            <a:avLst/>
          </a:prstGeom>
          <a:noFill/>
          <a:ln cap="flat" cmpd="sng" w="9525">
            <a:solidFill>
              <a:schemeClr val="dk1"/>
            </a:solidFill>
            <a:prstDash val="solid"/>
            <a:round/>
            <a:headEnd len="sm" w="sm" type="none"/>
            <a:tailEnd len="sm" w="sm" type="none"/>
          </a:ln>
        </p:spPr>
      </p:cxnSp>
      <p:sp>
        <p:nvSpPr>
          <p:cNvPr id="36" name="Google Shape;36;p25"/>
          <p:cNvSpPr txBox="1"/>
          <p:nvPr>
            <p:ph idx="2" type="subTitle"/>
          </p:nvPr>
        </p:nvSpPr>
        <p:spPr>
          <a:xfrm>
            <a:off x="805651" y="582750"/>
            <a:ext cx="1743300" cy="1230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lt1"/>
              </a:buClr>
              <a:buSzPts val="1100"/>
              <a:buNone/>
              <a:defRPr sz="800"/>
            </a:lvl1pPr>
            <a:lvl2pPr lvl="1" algn="l">
              <a:lnSpc>
                <a:spcPct val="100000"/>
              </a:lnSpc>
              <a:spcBef>
                <a:spcPts val="0"/>
              </a:spcBef>
              <a:spcAft>
                <a:spcPts val="0"/>
              </a:spcAft>
              <a:buClr>
                <a:schemeClr val="dk1"/>
              </a:buClr>
              <a:buSzPts val="1400"/>
              <a:buFont typeface="Azeret Mono"/>
              <a:buNone/>
              <a:defRPr/>
            </a:lvl2pPr>
            <a:lvl3pPr lvl="2" algn="l">
              <a:lnSpc>
                <a:spcPct val="100000"/>
              </a:lnSpc>
              <a:spcBef>
                <a:spcPts val="0"/>
              </a:spcBef>
              <a:spcAft>
                <a:spcPts val="0"/>
              </a:spcAft>
              <a:buClr>
                <a:schemeClr val="dk1"/>
              </a:buClr>
              <a:buSzPts val="1400"/>
              <a:buFont typeface="Azeret Mono"/>
              <a:buNone/>
              <a:defRPr/>
            </a:lvl3pPr>
            <a:lvl4pPr lvl="3" algn="l">
              <a:lnSpc>
                <a:spcPct val="100000"/>
              </a:lnSpc>
              <a:spcBef>
                <a:spcPts val="0"/>
              </a:spcBef>
              <a:spcAft>
                <a:spcPts val="0"/>
              </a:spcAft>
              <a:buClr>
                <a:schemeClr val="dk1"/>
              </a:buClr>
              <a:buSzPts val="1400"/>
              <a:buFont typeface="Azeret Mono"/>
              <a:buNone/>
              <a:defRPr/>
            </a:lvl4pPr>
            <a:lvl5pPr lvl="4" algn="l">
              <a:lnSpc>
                <a:spcPct val="100000"/>
              </a:lnSpc>
              <a:spcBef>
                <a:spcPts val="0"/>
              </a:spcBef>
              <a:spcAft>
                <a:spcPts val="0"/>
              </a:spcAft>
              <a:buClr>
                <a:schemeClr val="dk1"/>
              </a:buClr>
              <a:buSzPts val="1400"/>
              <a:buFont typeface="Azeret Mono"/>
              <a:buNone/>
              <a:defRPr/>
            </a:lvl5pPr>
            <a:lvl6pPr lvl="5" algn="l">
              <a:lnSpc>
                <a:spcPct val="100000"/>
              </a:lnSpc>
              <a:spcBef>
                <a:spcPts val="0"/>
              </a:spcBef>
              <a:spcAft>
                <a:spcPts val="0"/>
              </a:spcAft>
              <a:buClr>
                <a:schemeClr val="dk1"/>
              </a:buClr>
              <a:buSzPts val="1400"/>
              <a:buFont typeface="Azeret Mono"/>
              <a:buNone/>
              <a:defRPr/>
            </a:lvl6pPr>
            <a:lvl7pPr lvl="6" algn="l">
              <a:lnSpc>
                <a:spcPct val="100000"/>
              </a:lnSpc>
              <a:spcBef>
                <a:spcPts val="0"/>
              </a:spcBef>
              <a:spcAft>
                <a:spcPts val="0"/>
              </a:spcAft>
              <a:buClr>
                <a:schemeClr val="dk1"/>
              </a:buClr>
              <a:buSzPts val="1400"/>
              <a:buFont typeface="Azeret Mono"/>
              <a:buNone/>
              <a:defRPr/>
            </a:lvl7pPr>
            <a:lvl8pPr lvl="7" algn="l">
              <a:lnSpc>
                <a:spcPct val="100000"/>
              </a:lnSpc>
              <a:spcBef>
                <a:spcPts val="0"/>
              </a:spcBef>
              <a:spcAft>
                <a:spcPts val="0"/>
              </a:spcAft>
              <a:buClr>
                <a:schemeClr val="dk1"/>
              </a:buClr>
              <a:buSzPts val="1400"/>
              <a:buFont typeface="Azeret Mono"/>
              <a:buNone/>
              <a:defRPr/>
            </a:lvl8pPr>
            <a:lvl9pPr lvl="8" algn="l">
              <a:lnSpc>
                <a:spcPct val="100000"/>
              </a:lnSpc>
              <a:spcBef>
                <a:spcPts val="0"/>
              </a:spcBef>
              <a:spcAft>
                <a:spcPts val="0"/>
              </a:spcAft>
              <a:buClr>
                <a:schemeClr val="dk1"/>
              </a:buClr>
              <a:buSzPts val="1400"/>
              <a:buFont typeface="Azeret Mono"/>
              <a:buNone/>
              <a:defRPr/>
            </a:lvl9pPr>
          </a:lstStyle>
          <a:p/>
        </p:txBody>
      </p:sp>
      <p:sp>
        <p:nvSpPr>
          <p:cNvPr id="37" name="Google Shape;37;p25"/>
          <p:cNvSpPr txBox="1"/>
          <p:nvPr>
            <p:ph idx="3" type="subTitle"/>
          </p:nvPr>
        </p:nvSpPr>
        <p:spPr>
          <a:xfrm>
            <a:off x="2679901" y="582750"/>
            <a:ext cx="1743300" cy="1230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lt1"/>
              </a:buClr>
              <a:buSzPts val="1100"/>
              <a:buNone/>
              <a:defRPr sz="800"/>
            </a:lvl1pPr>
            <a:lvl2pPr lvl="1" algn="l">
              <a:lnSpc>
                <a:spcPct val="100000"/>
              </a:lnSpc>
              <a:spcBef>
                <a:spcPts val="0"/>
              </a:spcBef>
              <a:spcAft>
                <a:spcPts val="0"/>
              </a:spcAft>
              <a:buClr>
                <a:schemeClr val="dk1"/>
              </a:buClr>
              <a:buSzPts val="1400"/>
              <a:buFont typeface="Azeret Mono"/>
              <a:buNone/>
              <a:defRPr/>
            </a:lvl2pPr>
            <a:lvl3pPr lvl="2" algn="l">
              <a:lnSpc>
                <a:spcPct val="100000"/>
              </a:lnSpc>
              <a:spcBef>
                <a:spcPts val="0"/>
              </a:spcBef>
              <a:spcAft>
                <a:spcPts val="0"/>
              </a:spcAft>
              <a:buClr>
                <a:schemeClr val="dk1"/>
              </a:buClr>
              <a:buSzPts val="1400"/>
              <a:buFont typeface="Azeret Mono"/>
              <a:buNone/>
              <a:defRPr/>
            </a:lvl3pPr>
            <a:lvl4pPr lvl="3" algn="l">
              <a:lnSpc>
                <a:spcPct val="100000"/>
              </a:lnSpc>
              <a:spcBef>
                <a:spcPts val="0"/>
              </a:spcBef>
              <a:spcAft>
                <a:spcPts val="0"/>
              </a:spcAft>
              <a:buClr>
                <a:schemeClr val="dk1"/>
              </a:buClr>
              <a:buSzPts val="1400"/>
              <a:buFont typeface="Azeret Mono"/>
              <a:buNone/>
              <a:defRPr/>
            </a:lvl4pPr>
            <a:lvl5pPr lvl="4" algn="l">
              <a:lnSpc>
                <a:spcPct val="100000"/>
              </a:lnSpc>
              <a:spcBef>
                <a:spcPts val="0"/>
              </a:spcBef>
              <a:spcAft>
                <a:spcPts val="0"/>
              </a:spcAft>
              <a:buClr>
                <a:schemeClr val="dk1"/>
              </a:buClr>
              <a:buSzPts val="1400"/>
              <a:buFont typeface="Azeret Mono"/>
              <a:buNone/>
              <a:defRPr/>
            </a:lvl5pPr>
            <a:lvl6pPr lvl="5" algn="l">
              <a:lnSpc>
                <a:spcPct val="100000"/>
              </a:lnSpc>
              <a:spcBef>
                <a:spcPts val="0"/>
              </a:spcBef>
              <a:spcAft>
                <a:spcPts val="0"/>
              </a:spcAft>
              <a:buClr>
                <a:schemeClr val="dk1"/>
              </a:buClr>
              <a:buSzPts val="1400"/>
              <a:buFont typeface="Azeret Mono"/>
              <a:buNone/>
              <a:defRPr/>
            </a:lvl6pPr>
            <a:lvl7pPr lvl="6" algn="l">
              <a:lnSpc>
                <a:spcPct val="100000"/>
              </a:lnSpc>
              <a:spcBef>
                <a:spcPts val="0"/>
              </a:spcBef>
              <a:spcAft>
                <a:spcPts val="0"/>
              </a:spcAft>
              <a:buClr>
                <a:schemeClr val="dk1"/>
              </a:buClr>
              <a:buSzPts val="1400"/>
              <a:buFont typeface="Azeret Mono"/>
              <a:buNone/>
              <a:defRPr/>
            </a:lvl7pPr>
            <a:lvl8pPr lvl="7" algn="l">
              <a:lnSpc>
                <a:spcPct val="100000"/>
              </a:lnSpc>
              <a:spcBef>
                <a:spcPts val="0"/>
              </a:spcBef>
              <a:spcAft>
                <a:spcPts val="0"/>
              </a:spcAft>
              <a:buClr>
                <a:schemeClr val="dk1"/>
              </a:buClr>
              <a:buSzPts val="1400"/>
              <a:buFont typeface="Azeret Mono"/>
              <a:buNone/>
              <a:defRPr/>
            </a:lvl8pPr>
            <a:lvl9pPr lvl="8" algn="l">
              <a:lnSpc>
                <a:spcPct val="100000"/>
              </a:lnSpc>
              <a:spcBef>
                <a:spcPts val="0"/>
              </a:spcBef>
              <a:spcAft>
                <a:spcPts val="0"/>
              </a:spcAft>
              <a:buClr>
                <a:schemeClr val="dk1"/>
              </a:buClr>
              <a:buSzPts val="1400"/>
              <a:buFont typeface="Azeret Mono"/>
              <a:buNone/>
              <a:defRPr/>
            </a:lvl9pPr>
          </a:lstStyle>
          <a:p/>
        </p:txBody>
      </p:sp>
      <p:sp>
        <p:nvSpPr>
          <p:cNvPr id="38" name="Google Shape;38;p25"/>
          <p:cNvSpPr txBox="1"/>
          <p:nvPr>
            <p:ph idx="4" type="subTitle"/>
          </p:nvPr>
        </p:nvSpPr>
        <p:spPr>
          <a:xfrm>
            <a:off x="7677976" y="582750"/>
            <a:ext cx="1743300" cy="1230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lt1"/>
              </a:buClr>
              <a:buSzPts val="1100"/>
              <a:buNone/>
              <a:defRPr sz="800"/>
            </a:lvl1pPr>
            <a:lvl2pPr lvl="1" algn="l">
              <a:lnSpc>
                <a:spcPct val="100000"/>
              </a:lnSpc>
              <a:spcBef>
                <a:spcPts val="0"/>
              </a:spcBef>
              <a:spcAft>
                <a:spcPts val="0"/>
              </a:spcAft>
              <a:buClr>
                <a:schemeClr val="dk1"/>
              </a:buClr>
              <a:buSzPts val="1400"/>
              <a:buFont typeface="Azeret Mono"/>
              <a:buNone/>
              <a:defRPr/>
            </a:lvl2pPr>
            <a:lvl3pPr lvl="2" algn="l">
              <a:lnSpc>
                <a:spcPct val="100000"/>
              </a:lnSpc>
              <a:spcBef>
                <a:spcPts val="0"/>
              </a:spcBef>
              <a:spcAft>
                <a:spcPts val="0"/>
              </a:spcAft>
              <a:buClr>
                <a:schemeClr val="dk1"/>
              </a:buClr>
              <a:buSzPts val="1400"/>
              <a:buFont typeface="Azeret Mono"/>
              <a:buNone/>
              <a:defRPr/>
            </a:lvl3pPr>
            <a:lvl4pPr lvl="3" algn="l">
              <a:lnSpc>
                <a:spcPct val="100000"/>
              </a:lnSpc>
              <a:spcBef>
                <a:spcPts val="0"/>
              </a:spcBef>
              <a:spcAft>
                <a:spcPts val="0"/>
              </a:spcAft>
              <a:buClr>
                <a:schemeClr val="dk1"/>
              </a:buClr>
              <a:buSzPts val="1400"/>
              <a:buFont typeface="Azeret Mono"/>
              <a:buNone/>
              <a:defRPr/>
            </a:lvl4pPr>
            <a:lvl5pPr lvl="4" algn="l">
              <a:lnSpc>
                <a:spcPct val="100000"/>
              </a:lnSpc>
              <a:spcBef>
                <a:spcPts val="0"/>
              </a:spcBef>
              <a:spcAft>
                <a:spcPts val="0"/>
              </a:spcAft>
              <a:buClr>
                <a:schemeClr val="dk1"/>
              </a:buClr>
              <a:buSzPts val="1400"/>
              <a:buFont typeface="Azeret Mono"/>
              <a:buNone/>
              <a:defRPr/>
            </a:lvl5pPr>
            <a:lvl6pPr lvl="5" algn="l">
              <a:lnSpc>
                <a:spcPct val="100000"/>
              </a:lnSpc>
              <a:spcBef>
                <a:spcPts val="0"/>
              </a:spcBef>
              <a:spcAft>
                <a:spcPts val="0"/>
              </a:spcAft>
              <a:buClr>
                <a:schemeClr val="dk1"/>
              </a:buClr>
              <a:buSzPts val="1400"/>
              <a:buFont typeface="Azeret Mono"/>
              <a:buNone/>
              <a:defRPr/>
            </a:lvl6pPr>
            <a:lvl7pPr lvl="6" algn="l">
              <a:lnSpc>
                <a:spcPct val="100000"/>
              </a:lnSpc>
              <a:spcBef>
                <a:spcPts val="0"/>
              </a:spcBef>
              <a:spcAft>
                <a:spcPts val="0"/>
              </a:spcAft>
              <a:buClr>
                <a:schemeClr val="dk1"/>
              </a:buClr>
              <a:buSzPts val="1400"/>
              <a:buFont typeface="Azeret Mono"/>
              <a:buNone/>
              <a:defRPr/>
            </a:lvl7pPr>
            <a:lvl8pPr lvl="7" algn="l">
              <a:lnSpc>
                <a:spcPct val="100000"/>
              </a:lnSpc>
              <a:spcBef>
                <a:spcPts val="0"/>
              </a:spcBef>
              <a:spcAft>
                <a:spcPts val="0"/>
              </a:spcAft>
              <a:buClr>
                <a:schemeClr val="dk1"/>
              </a:buClr>
              <a:buSzPts val="1400"/>
              <a:buFont typeface="Azeret Mono"/>
              <a:buNone/>
              <a:defRPr/>
            </a:lvl8pPr>
            <a:lvl9pPr lvl="8" algn="l">
              <a:lnSpc>
                <a:spcPct val="100000"/>
              </a:lnSpc>
              <a:spcBef>
                <a:spcPts val="0"/>
              </a:spcBef>
              <a:spcAft>
                <a:spcPts val="0"/>
              </a:spcAft>
              <a:buClr>
                <a:schemeClr val="dk1"/>
              </a:buClr>
              <a:buSzPts val="1400"/>
              <a:buFont typeface="Azeret Mono"/>
              <a:buNone/>
              <a:defRPr/>
            </a:lvl9pPr>
          </a:lstStyle>
          <a:p/>
        </p:txBody>
      </p:sp>
      <p:sp>
        <p:nvSpPr>
          <p:cNvPr id="39" name="Google Shape;39;p25"/>
          <p:cNvSpPr txBox="1"/>
          <p:nvPr>
            <p:ph type="title"/>
          </p:nvPr>
        </p:nvSpPr>
        <p:spPr>
          <a:xfrm>
            <a:off x="795525" y="2323100"/>
            <a:ext cx="4838100" cy="1453200"/>
          </a:xfrm>
          <a:prstGeom prst="rect">
            <a:avLst/>
          </a:prstGeom>
          <a:noFill/>
          <a:ln>
            <a:noFill/>
          </a:ln>
        </p:spPr>
        <p:txBody>
          <a:bodyPr anchorCtr="0" anchor="b" bIns="0" lIns="0" spcFirstLastPara="1" rIns="0" wrap="square" tIns="0">
            <a:noAutofit/>
          </a:bodyPr>
          <a:lstStyle>
            <a:lvl1pPr lvl="0" algn="l">
              <a:lnSpc>
                <a:spcPct val="80000"/>
              </a:lnSpc>
              <a:spcBef>
                <a:spcPts val="0"/>
              </a:spcBef>
              <a:spcAft>
                <a:spcPts val="0"/>
              </a:spcAft>
              <a:buSzPts val="5000"/>
              <a:buNone/>
              <a:defRPr sz="5000"/>
            </a:lvl1pPr>
            <a:lvl2pPr lvl="1" algn="l">
              <a:lnSpc>
                <a:spcPct val="80000"/>
              </a:lnSpc>
              <a:spcBef>
                <a:spcPts val="0"/>
              </a:spcBef>
              <a:spcAft>
                <a:spcPts val="0"/>
              </a:spcAft>
              <a:buSzPts val="5000"/>
              <a:buNone/>
              <a:defRPr sz="5000"/>
            </a:lvl2pPr>
            <a:lvl3pPr lvl="2" algn="l">
              <a:lnSpc>
                <a:spcPct val="80000"/>
              </a:lnSpc>
              <a:spcBef>
                <a:spcPts val="0"/>
              </a:spcBef>
              <a:spcAft>
                <a:spcPts val="0"/>
              </a:spcAft>
              <a:buSzPts val="5000"/>
              <a:buNone/>
              <a:defRPr sz="5000"/>
            </a:lvl3pPr>
            <a:lvl4pPr lvl="3" algn="l">
              <a:lnSpc>
                <a:spcPct val="80000"/>
              </a:lnSpc>
              <a:spcBef>
                <a:spcPts val="0"/>
              </a:spcBef>
              <a:spcAft>
                <a:spcPts val="0"/>
              </a:spcAft>
              <a:buSzPts val="5000"/>
              <a:buNone/>
              <a:defRPr sz="5000"/>
            </a:lvl4pPr>
            <a:lvl5pPr lvl="4" algn="l">
              <a:lnSpc>
                <a:spcPct val="80000"/>
              </a:lnSpc>
              <a:spcBef>
                <a:spcPts val="0"/>
              </a:spcBef>
              <a:spcAft>
                <a:spcPts val="0"/>
              </a:spcAft>
              <a:buSzPts val="5000"/>
              <a:buNone/>
              <a:defRPr sz="5000"/>
            </a:lvl5pPr>
            <a:lvl6pPr lvl="5" algn="l">
              <a:lnSpc>
                <a:spcPct val="80000"/>
              </a:lnSpc>
              <a:spcBef>
                <a:spcPts val="0"/>
              </a:spcBef>
              <a:spcAft>
                <a:spcPts val="0"/>
              </a:spcAft>
              <a:buSzPts val="5000"/>
              <a:buNone/>
              <a:defRPr sz="5000"/>
            </a:lvl6pPr>
            <a:lvl7pPr lvl="6" algn="l">
              <a:lnSpc>
                <a:spcPct val="80000"/>
              </a:lnSpc>
              <a:spcBef>
                <a:spcPts val="0"/>
              </a:spcBef>
              <a:spcAft>
                <a:spcPts val="0"/>
              </a:spcAft>
              <a:buSzPts val="5000"/>
              <a:buNone/>
              <a:defRPr sz="5000"/>
            </a:lvl7pPr>
            <a:lvl8pPr lvl="7" algn="l">
              <a:lnSpc>
                <a:spcPct val="80000"/>
              </a:lnSpc>
              <a:spcBef>
                <a:spcPts val="0"/>
              </a:spcBef>
              <a:spcAft>
                <a:spcPts val="0"/>
              </a:spcAft>
              <a:buSzPts val="5000"/>
              <a:buNone/>
              <a:defRPr sz="5000"/>
            </a:lvl8pPr>
            <a:lvl9pPr lvl="8" algn="l">
              <a:lnSpc>
                <a:spcPct val="80000"/>
              </a:lnSpc>
              <a:spcBef>
                <a:spcPts val="0"/>
              </a:spcBef>
              <a:spcAft>
                <a:spcPts val="0"/>
              </a:spcAft>
              <a:buSzPts val="5000"/>
              <a:buNone/>
              <a:defRPr sz="5000"/>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etitor characteristics">
  <p:cSld name="CUSTOM_19_2">
    <p:bg>
      <p:bgPr>
        <a:solidFill>
          <a:schemeClr val="accent5"/>
        </a:solidFill>
      </p:bgPr>
    </p:bg>
    <p:spTree>
      <p:nvGrpSpPr>
        <p:cNvPr id="209" name="Shape 209"/>
        <p:cNvGrpSpPr/>
        <p:nvPr/>
      </p:nvGrpSpPr>
      <p:grpSpPr>
        <a:xfrm>
          <a:off x="0" y="0"/>
          <a:ext cx="0" cy="0"/>
          <a:chOff x="0" y="0"/>
          <a:chExt cx="0" cy="0"/>
        </a:xfrm>
      </p:grpSpPr>
      <p:sp>
        <p:nvSpPr>
          <p:cNvPr id="210" name="Google Shape;210;p43"/>
          <p:cNvSpPr/>
          <p:nvPr/>
        </p:nvSpPr>
        <p:spPr>
          <a:xfrm>
            <a:off x="6766675" y="282250"/>
            <a:ext cx="2099700" cy="3008100"/>
          </a:xfrm>
          <a:prstGeom prst="roundRect">
            <a:avLst>
              <a:gd fmla="val 11954"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mo"/>
              <a:ea typeface="Arimo"/>
              <a:cs typeface="Arimo"/>
              <a:sym typeface="Arimo"/>
            </a:endParaRPr>
          </a:p>
        </p:txBody>
      </p:sp>
      <p:sp>
        <p:nvSpPr>
          <p:cNvPr id="211" name="Google Shape;211;p43"/>
          <p:cNvSpPr/>
          <p:nvPr/>
        </p:nvSpPr>
        <p:spPr>
          <a:xfrm>
            <a:off x="277425" y="3414025"/>
            <a:ext cx="3513600" cy="1447800"/>
          </a:xfrm>
          <a:prstGeom prst="roundRect">
            <a:avLst>
              <a:gd fmla="val 1567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mo"/>
              <a:ea typeface="Arimo"/>
              <a:cs typeface="Arimo"/>
              <a:sym typeface="Arimo"/>
            </a:endParaRPr>
          </a:p>
        </p:txBody>
      </p:sp>
      <p:sp>
        <p:nvSpPr>
          <p:cNvPr id="212" name="Google Shape;212;p43"/>
          <p:cNvSpPr/>
          <p:nvPr/>
        </p:nvSpPr>
        <p:spPr>
          <a:xfrm>
            <a:off x="5298000" y="1843500"/>
            <a:ext cx="1350600" cy="1447800"/>
          </a:xfrm>
          <a:prstGeom prst="roundRect">
            <a:avLst>
              <a:gd fmla="val 20704" name="adj"/>
            </a:avLst>
          </a:prstGeom>
          <a:solidFill>
            <a:schemeClr val="dk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lt1"/>
              </a:buClr>
              <a:buSzPts val="1100"/>
              <a:buFont typeface="Arial"/>
              <a:buNone/>
            </a:pPr>
            <a:r>
              <a:t/>
            </a:r>
            <a:endParaRPr b="0" i="0" sz="1700" u="none" cap="none" strike="noStrike">
              <a:solidFill>
                <a:schemeClr val="lt2"/>
              </a:solidFill>
              <a:latin typeface="Arimo"/>
              <a:ea typeface="Arimo"/>
              <a:cs typeface="Arimo"/>
              <a:sym typeface="Arimo"/>
            </a:endParaRPr>
          </a:p>
        </p:txBody>
      </p:sp>
      <p:sp>
        <p:nvSpPr>
          <p:cNvPr id="213" name="Google Shape;213;p43"/>
          <p:cNvSpPr/>
          <p:nvPr/>
        </p:nvSpPr>
        <p:spPr>
          <a:xfrm rot="-5400000">
            <a:off x="5577475" y="2049100"/>
            <a:ext cx="566700" cy="867300"/>
          </a:xfrm>
          <a:prstGeom prst="round2SameRect">
            <a:avLst>
              <a:gd fmla="val 49749" name="adj1"/>
              <a:gd fmla="val 0" name="adj2"/>
            </a:avLst>
          </a:prstGeom>
          <a:solidFill>
            <a:schemeClr val="l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2"/>
              </a:solidFill>
              <a:latin typeface="Arimo"/>
              <a:ea typeface="Arimo"/>
              <a:cs typeface="Arimo"/>
              <a:sym typeface="Arimo"/>
            </a:endParaRPr>
          </a:p>
        </p:txBody>
      </p:sp>
      <p:sp>
        <p:nvSpPr>
          <p:cNvPr id="214" name="Google Shape;214;p43"/>
          <p:cNvSpPr/>
          <p:nvPr/>
        </p:nvSpPr>
        <p:spPr>
          <a:xfrm>
            <a:off x="5426850" y="2194075"/>
            <a:ext cx="1092900" cy="5736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t/>
            </a:r>
            <a:endParaRPr b="0" i="0" sz="2300" u="none" cap="none" strike="noStrike">
              <a:solidFill>
                <a:schemeClr val="lt2"/>
              </a:solidFill>
              <a:latin typeface="Arimo"/>
              <a:ea typeface="Arimo"/>
              <a:cs typeface="Arimo"/>
              <a:sym typeface="Arimo"/>
            </a:endParaRPr>
          </a:p>
        </p:txBody>
      </p:sp>
      <p:sp>
        <p:nvSpPr>
          <p:cNvPr id="215" name="Google Shape;215;p43"/>
          <p:cNvSpPr/>
          <p:nvPr>
            <p:ph idx="2" type="pic"/>
          </p:nvPr>
        </p:nvSpPr>
        <p:spPr>
          <a:xfrm>
            <a:off x="3910200" y="3408075"/>
            <a:ext cx="3486300" cy="1447800"/>
          </a:xfrm>
          <a:prstGeom prst="roundRect">
            <a:avLst>
              <a:gd fmla="val 16397" name="adj"/>
            </a:avLst>
          </a:prstGeom>
          <a:noFill/>
          <a:ln>
            <a:noFill/>
          </a:ln>
        </p:spPr>
      </p:sp>
      <p:sp>
        <p:nvSpPr>
          <p:cNvPr id="216" name="Google Shape;216;p43"/>
          <p:cNvSpPr/>
          <p:nvPr>
            <p:ph idx="3" type="pic"/>
          </p:nvPr>
        </p:nvSpPr>
        <p:spPr>
          <a:xfrm>
            <a:off x="277500" y="277500"/>
            <a:ext cx="2765700" cy="3013800"/>
          </a:xfrm>
          <a:prstGeom prst="roundRect">
            <a:avLst>
              <a:gd fmla="val 8721" name="adj"/>
            </a:avLst>
          </a:prstGeom>
          <a:noFill/>
          <a:ln>
            <a:noFill/>
          </a:ln>
        </p:spPr>
      </p:sp>
      <p:sp>
        <p:nvSpPr>
          <p:cNvPr id="217" name="Google Shape;217;p43"/>
          <p:cNvSpPr/>
          <p:nvPr>
            <p:ph idx="4" type="pic"/>
          </p:nvPr>
        </p:nvSpPr>
        <p:spPr>
          <a:xfrm>
            <a:off x="3161225" y="277500"/>
            <a:ext cx="1350600" cy="1447800"/>
          </a:xfrm>
          <a:prstGeom prst="roundRect">
            <a:avLst>
              <a:gd fmla="val 15267" name="adj"/>
            </a:avLst>
          </a:prstGeom>
          <a:noFill/>
          <a:ln>
            <a:noFill/>
          </a:ln>
        </p:spPr>
      </p:sp>
      <p:sp>
        <p:nvSpPr>
          <p:cNvPr id="218" name="Google Shape;218;p43"/>
          <p:cNvSpPr/>
          <p:nvPr>
            <p:ph idx="5" type="pic"/>
          </p:nvPr>
        </p:nvSpPr>
        <p:spPr>
          <a:xfrm>
            <a:off x="6883575" y="399550"/>
            <a:ext cx="1866000" cy="2775000"/>
          </a:xfrm>
          <a:prstGeom prst="roundRect">
            <a:avLst>
              <a:gd fmla="val 9097" name="adj"/>
            </a:avLst>
          </a:prstGeom>
          <a:noFill/>
          <a:ln>
            <a:noFill/>
          </a:ln>
        </p:spPr>
      </p:sp>
      <p:sp>
        <p:nvSpPr>
          <p:cNvPr id="219" name="Google Shape;219;p43"/>
          <p:cNvSpPr/>
          <p:nvPr>
            <p:ph idx="6" type="pic"/>
          </p:nvPr>
        </p:nvSpPr>
        <p:spPr>
          <a:xfrm>
            <a:off x="7516025" y="3407700"/>
            <a:ext cx="1350600" cy="1447800"/>
          </a:xfrm>
          <a:prstGeom prst="roundRect">
            <a:avLst>
              <a:gd fmla="val 16397" name="adj"/>
            </a:avLst>
          </a:prstGeom>
          <a:noFill/>
          <a:ln>
            <a:noFill/>
          </a:ln>
        </p:spPr>
      </p:sp>
      <p:sp>
        <p:nvSpPr>
          <p:cNvPr id="220" name="Google Shape;220;p43"/>
          <p:cNvSpPr/>
          <p:nvPr>
            <p:ph idx="7" type="pic"/>
          </p:nvPr>
        </p:nvSpPr>
        <p:spPr>
          <a:xfrm>
            <a:off x="394425" y="3528475"/>
            <a:ext cx="3279600" cy="1218900"/>
          </a:xfrm>
          <a:prstGeom prst="roundRect">
            <a:avLst>
              <a:gd fmla="val 11412" name="adj"/>
            </a:avLst>
          </a:prstGeom>
          <a:noFill/>
          <a:ln>
            <a:noFill/>
          </a:ln>
        </p:spPr>
      </p:sp>
      <p:sp>
        <p:nvSpPr>
          <p:cNvPr id="221" name="Google Shape;221;p43"/>
          <p:cNvSpPr/>
          <p:nvPr/>
        </p:nvSpPr>
        <p:spPr>
          <a:xfrm>
            <a:off x="3161225" y="1842600"/>
            <a:ext cx="2018700" cy="1447800"/>
          </a:xfrm>
          <a:prstGeom prst="roundRect">
            <a:avLst>
              <a:gd fmla="val 16667" name="adj"/>
            </a:avLst>
          </a:prstGeom>
          <a:solidFill>
            <a:schemeClr val="dk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mo"/>
              <a:ea typeface="Arimo"/>
              <a:cs typeface="Arimo"/>
              <a:sym typeface="Arimo"/>
            </a:endParaRPr>
          </a:p>
        </p:txBody>
      </p:sp>
      <p:sp>
        <p:nvSpPr>
          <p:cNvPr id="222" name="Google Shape;222;p43"/>
          <p:cNvSpPr/>
          <p:nvPr/>
        </p:nvSpPr>
        <p:spPr>
          <a:xfrm>
            <a:off x="4629850" y="279301"/>
            <a:ext cx="2018700" cy="14478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mo"/>
              <a:ea typeface="Arimo"/>
              <a:cs typeface="Arimo"/>
              <a:sym typeface="Arimo"/>
            </a:endParaRPr>
          </a:p>
        </p:txBody>
      </p:sp>
      <p:cxnSp>
        <p:nvCxnSpPr>
          <p:cNvPr id="223" name="Google Shape;223;p43"/>
          <p:cNvCxnSpPr>
            <a:stCxn id="221" idx="1"/>
            <a:endCxn id="221" idx="3"/>
          </p:cNvCxnSpPr>
          <p:nvPr/>
        </p:nvCxnSpPr>
        <p:spPr>
          <a:xfrm>
            <a:off x="3161225" y="2566500"/>
            <a:ext cx="2018700" cy="0"/>
          </a:xfrm>
          <a:prstGeom prst="straightConnector1">
            <a:avLst/>
          </a:prstGeom>
          <a:noFill/>
          <a:ln cap="flat" cmpd="sng" w="9525">
            <a:solidFill>
              <a:schemeClr val="accent3"/>
            </a:solidFill>
            <a:prstDash val="solid"/>
            <a:round/>
            <a:headEnd len="sm" w="sm" type="none"/>
            <a:tailEnd len="sm" w="sm" type="none"/>
          </a:ln>
        </p:spPr>
      </p:cxnSp>
      <p:sp>
        <p:nvSpPr>
          <p:cNvPr id="224" name="Google Shape;224;p43"/>
          <p:cNvSpPr txBox="1"/>
          <p:nvPr>
            <p:ph idx="1" type="subTitle"/>
          </p:nvPr>
        </p:nvSpPr>
        <p:spPr>
          <a:xfrm>
            <a:off x="394425" y="4055150"/>
            <a:ext cx="3279600" cy="573600"/>
          </a:xfrm>
          <a:prstGeom prst="rect">
            <a:avLst/>
          </a:prstGeom>
          <a:noFill/>
          <a:ln>
            <a:noFill/>
          </a:ln>
        </p:spPr>
        <p:txBody>
          <a:bodyPr anchorCtr="0" anchor="b" bIns="0" lIns="91425" spcFirstLastPara="1" rIns="91425" wrap="square" tIns="0">
            <a:noAutofit/>
          </a:bodyPr>
          <a:lstStyle>
            <a:lvl1pPr lvl="0" algn="l">
              <a:lnSpc>
                <a:spcPct val="90000"/>
              </a:lnSpc>
              <a:spcBef>
                <a:spcPts val="0"/>
              </a:spcBef>
              <a:spcAft>
                <a:spcPts val="0"/>
              </a:spcAft>
              <a:buSzPts val="1200"/>
              <a:buNone/>
              <a:defRPr>
                <a:solidFill>
                  <a:schemeClr val="lt1"/>
                </a:solidFill>
                <a:latin typeface="Arimo"/>
                <a:ea typeface="Arimo"/>
                <a:cs typeface="Arimo"/>
                <a:sym typeface="Arimo"/>
              </a:defRPr>
            </a:lvl1pPr>
            <a:lvl2pPr lvl="1" algn="l">
              <a:lnSpc>
                <a:spcPct val="90000"/>
              </a:lnSpc>
              <a:spcBef>
                <a:spcPts val="0"/>
              </a:spcBef>
              <a:spcAft>
                <a:spcPts val="0"/>
              </a:spcAft>
              <a:buSzPts val="1200"/>
              <a:buNone/>
              <a:defRPr sz="1500">
                <a:solidFill>
                  <a:schemeClr val="lt1"/>
                </a:solidFill>
                <a:latin typeface="Arimo"/>
                <a:ea typeface="Arimo"/>
                <a:cs typeface="Arimo"/>
                <a:sym typeface="Arimo"/>
              </a:defRPr>
            </a:lvl2pPr>
            <a:lvl3pPr lvl="2" algn="l">
              <a:lnSpc>
                <a:spcPct val="90000"/>
              </a:lnSpc>
              <a:spcBef>
                <a:spcPts val="0"/>
              </a:spcBef>
              <a:spcAft>
                <a:spcPts val="0"/>
              </a:spcAft>
              <a:buSzPts val="1200"/>
              <a:buNone/>
              <a:defRPr sz="1500">
                <a:solidFill>
                  <a:schemeClr val="lt1"/>
                </a:solidFill>
                <a:latin typeface="Arimo"/>
                <a:ea typeface="Arimo"/>
                <a:cs typeface="Arimo"/>
                <a:sym typeface="Arimo"/>
              </a:defRPr>
            </a:lvl3pPr>
            <a:lvl4pPr lvl="3" algn="l">
              <a:lnSpc>
                <a:spcPct val="90000"/>
              </a:lnSpc>
              <a:spcBef>
                <a:spcPts val="0"/>
              </a:spcBef>
              <a:spcAft>
                <a:spcPts val="0"/>
              </a:spcAft>
              <a:buSzPts val="1200"/>
              <a:buNone/>
              <a:defRPr sz="1500">
                <a:solidFill>
                  <a:schemeClr val="lt1"/>
                </a:solidFill>
                <a:latin typeface="Arimo"/>
                <a:ea typeface="Arimo"/>
                <a:cs typeface="Arimo"/>
                <a:sym typeface="Arimo"/>
              </a:defRPr>
            </a:lvl4pPr>
            <a:lvl5pPr lvl="4" algn="l">
              <a:lnSpc>
                <a:spcPct val="90000"/>
              </a:lnSpc>
              <a:spcBef>
                <a:spcPts val="0"/>
              </a:spcBef>
              <a:spcAft>
                <a:spcPts val="0"/>
              </a:spcAft>
              <a:buSzPts val="1200"/>
              <a:buNone/>
              <a:defRPr sz="1500">
                <a:solidFill>
                  <a:schemeClr val="lt1"/>
                </a:solidFill>
                <a:latin typeface="Arimo"/>
                <a:ea typeface="Arimo"/>
                <a:cs typeface="Arimo"/>
                <a:sym typeface="Arimo"/>
              </a:defRPr>
            </a:lvl5pPr>
            <a:lvl6pPr lvl="5" algn="l">
              <a:lnSpc>
                <a:spcPct val="90000"/>
              </a:lnSpc>
              <a:spcBef>
                <a:spcPts val="0"/>
              </a:spcBef>
              <a:spcAft>
                <a:spcPts val="0"/>
              </a:spcAft>
              <a:buSzPts val="1200"/>
              <a:buNone/>
              <a:defRPr sz="1500">
                <a:solidFill>
                  <a:schemeClr val="lt1"/>
                </a:solidFill>
                <a:latin typeface="Arimo"/>
                <a:ea typeface="Arimo"/>
                <a:cs typeface="Arimo"/>
                <a:sym typeface="Arimo"/>
              </a:defRPr>
            </a:lvl6pPr>
            <a:lvl7pPr lvl="6" algn="l">
              <a:lnSpc>
                <a:spcPct val="90000"/>
              </a:lnSpc>
              <a:spcBef>
                <a:spcPts val="0"/>
              </a:spcBef>
              <a:spcAft>
                <a:spcPts val="0"/>
              </a:spcAft>
              <a:buSzPts val="1200"/>
              <a:buNone/>
              <a:defRPr sz="1500">
                <a:solidFill>
                  <a:schemeClr val="lt1"/>
                </a:solidFill>
                <a:latin typeface="Arimo"/>
                <a:ea typeface="Arimo"/>
                <a:cs typeface="Arimo"/>
                <a:sym typeface="Arimo"/>
              </a:defRPr>
            </a:lvl7pPr>
            <a:lvl8pPr lvl="7" algn="l">
              <a:lnSpc>
                <a:spcPct val="90000"/>
              </a:lnSpc>
              <a:spcBef>
                <a:spcPts val="0"/>
              </a:spcBef>
              <a:spcAft>
                <a:spcPts val="0"/>
              </a:spcAft>
              <a:buSzPts val="1200"/>
              <a:buNone/>
              <a:defRPr sz="1500">
                <a:solidFill>
                  <a:schemeClr val="lt1"/>
                </a:solidFill>
                <a:latin typeface="Arimo"/>
                <a:ea typeface="Arimo"/>
                <a:cs typeface="Arimo"/>
                <a:sym typeface="Arimo"/>
              </a:defRPr>
            </a:lvl8pPr>
            <a:lvl9pPr lvl="8" algn="l">
              <a:lnSpc>
                <a:spcPct val="90000"/>
              </a:lnSpc>
              <a:spcBef>
                <a:spcPts val="0"/>
              </a:spcBef>
              <a:spcAft>
                <a:spcPts val="0"/>
              </a:spcAft>
              <a:buSzPts val="1200"/>
              <a:buNone/>
              <a:defRPr sz="1500">
                <a:solidFill>
                  <a:schemeClr val="lt1"/>
                </a:solidFill>
                <a:latin typeface="Arimo"/>
                <a:ea typeface="Arimo"/>
                <a:cs typeface="Arimo"/>
                <a:sym typeface="Arimo"/>
              </a:defRPr>
            </a:lvl9pPr>
          </a:lstStyle>
          <a:p/>
        </p:txBody>
      </p:sp>
      <p:sp>
        <p:nvSpPr>
          <p:cNvPr id="225" name="Google Shape;225;p43"/>
          <p:cNvSpPr txBox="1"/>
          <p:nvPr>
            <p:ph idx="8" type="subTitle"/>
          </p:nvPr>
        </p:nvSpPr>
        <p:spPr>
          <a:xfrm>
            <a:off x="6883575" y="605875"/>
            <a:ext cx="1866000" cy="573600"/>
          </a:xfrm>
          <a:prstGeom prst="rect">
            <a:avLst/>
          </a:prstGeom>
          <a:noFill/>
          <a:ln>
            <a:noFill/>
          </a:ln>
        </p:spPr>
        <p:txBody>
          <a:bodyPr anchorCtr="0" anchor="ctr" bIns="0" lIns="91425" spcFirstLastPara="1" rIns="91425" wrap="square" tIns="0">
            <a:noAutofit/>
          </a:bodyPr>
          <a:lstStyle>
            <a:lvl1pPr lvl="0" algn="ctr">
              <a:lnSpc>
                <a:spcPct val="90000"/>
              </a:lnSpc>
              <a:spcBef>
                <a:spcPts val="0"/>
              </a:spcBef>
              <a:spcAft>
                <a:spcPts val="0"/>
              </a:spcAft>
              <a:buSzPts val="1200"/>
              <a:buNone/>
              <a:defRPr>
                <a:solidFill>
                  <a:schemeClr val="lt2"/>
                </a:solidFill>
                <a:latin typeface="Arimo"/>
                <a:ea typeface="Arimo"/>
                <a:cs typeface="Arimo"/>
                <a:sym typeface="Arimo"/>
              </a:defRPr>
            </a:lvl1pPr>
            <a:lvl2pPr lvl="1" algn="l">
              <a:lnSpc>
                <a:spcPct val="90000"/>
              </a:lnSpc>
              <a:spcBef>
                <a:spcPts val="0"/>
              </a:spcBef>
              <a:spcAft>
                <a:spcPts val="0"/>
              </a:spcAft>
              <a:buSzPts val="1200"/>
              <a:buNone/>
              <a:defRPr sz="1500">
                <a:solidFill>
                  <a:schemeClr val="lt2"/>
                </a:solidFill>
                <a:latin typeface="Arimo"/>
                <a:ea typeface="Arimo"/>
                <a:cs typeface="Arimo"/>
                <a:sym typeface="Arimo"/>
              </a:defRPr>
            </a:lvl2pPr>
            <a:lvl3pPr lvl="2" algn="l">
              <a:lnSpc>
                <a:spcPct val="90000"/>
              </a:lnSpc>
              <a:spcBef>
                <a:spcPts val="0"/>
              </a:spcBef>
              <a:spcAft>
                <a:spcPts val="0"/>
              </a:spcAft>
              <a:buSzPts val="1200"/>
              <a:buNone/>
              <a:defRPr sz="1500">
                <a:solidFill>
                  <a:schemeClr val="lt2"/>
                </a:solidFill>
                <a:latin typeface="Arimo"/>
                <a:ea typeface="Arimo"/>
                <a:cs typeface="Arimo"/>
                <a:sym typeface="Arimo"/>
              </a:defRPr>
            </a:lvl3pPr>
            <a:lvl4pPr lvl="3" algn="l">
              <a:lnSpc>
                <a:spcPct val="90000"/>
              </a:lnSpc>
              <a:spcBef>
                <a:spcPts val="0"/>
              </a:spcBef>
              <a:spcAft>
                <a:spcPts val="0"/>
              </a:spcAft>
              <a:buSzPts val="1200"/>
              <a:buNone/>
              <a:defRPr sz="1500">
                <a:solidFill>
                  <a:schemeClr val="lt2"/>
                </a:solidFill>
                <a:latin typeface="Arimo"/>
                <a:ea typeface="Arimo"/>
                <a:cs typeface="Arimo"/>
                <a:sym typeface="Arimo"/>
              </a:defRPr>
            </a:lvl4pPr>
            <a:lvl5pPr lvl="4" algn="l">
              <a:lnSpc>
                <a:spcPct val="90000"/>
              </a:lnSpc>
              <a:spcBef>
                <a:spcPts val="0"/>
              </a:spcBef>
              <a:spcAft>
                <a:spcPts val="0"/>
              </a:spcAft>
              <a:buSzPts val="1200"/>
              <a:buNone/>
              <a:defRPr sz="1500">
                <a:solidFill>
                  <a:schemeClr val="lt2"/>
                </a:solidFill>
                <a:latin typeface="Arimo"/>
                <a:ea typeface="Arimo"/>
                <a:cs typeface="Arimo"/>
                <a:sym typeface="Arimo"/>
              </a:defRPr>
            </a:lvl5pPr>
            <a:lvl6pPr lvl="5" algn="l">
              <a:lnSpc>
                <a:spcPct val="90000"/>
              </a:lnSpc>
              <a:spcBef>
                <a:spcPts val="0"/>
              </a:spcBef>
              <a:spcAft>
                <a:spcPts val="0"/>
              </a:spcAft>
              <a:buSzPts val="1200"/>
              <a:buNone/>
              <a:defRPr sz="1500">
                <a:solidFill>
                  <a:schemeClr val="lt2"/>
                </a:solidFill>
                <a:latin typeface="Arimo"/>
                <a:ea typeface="Arimo"/>
                <a:cs typeface="Arimo"/>
                <a:sym typeface="Arimo"/>
              </a:defRPr>
            </a:lvl6pPr>
            <a:lvl7pPr lvl="6" algn="l">
              <a:lnSpc>
                <a:spcPct val="90000"/>
              </a:lnSpc>
              <a:spcBef>
                <a:spcPts val="0"/>
              </a:spcBef>
              <a:spcAft>
                <a:spcPts val="0"/>
              </a:spcAft>
              <a:buSzPts val="1200"/>
              <a:buNone/>
              <a:defRPr sz="1500">
                <a:solidFill>
                  <a:schemeClr val="lt2"/>
                </a:solidFill>
                <a:latin typeface="Arimo"/>
                <a:ea typeface="Arimo"/>
                <a:cs typeface="Arimo"/>
                <a:sym typeface="Arimo"/>
              </a:defRPr>
            </a:lvl7pPr>
            <a:lvl8pPr lvl="7" algn="l">
              <a:lnSpc>
                <a:spcPct val="90000"/>
              </a:lnSpc>
              <a:spcBef>
                <a:spcPts val="0"/>
              </a:spcBef>
              <a:spcAft>
                <a:spcPts val="0"/>
              </a:spcAft>
              <a:buSzPts val="1200"/>
              <a:buNone/>
              <a:defRPr sz="1500">
                <a:solidFill>
                  <a:schemeClr val="lt2"/>
                </a:solidFill>
                <a:latin typeface="Arimo"/>
                <a:ea typeface="Arimo"/>
                <a:cs typeface="Arimo"/>
                <a:sym typeface="Arimo"/>
              </a:defRPr>
            </a:lvl8pPr>
            <a:lvl9pPr lvl="8" algn="l">
              <a:lnSpc>
                <a:spcPct val="90000"/>
              </a:lnSpc>
              <a:spcBef>
                <a:spcPts val="0"/>
              </a:spcBef>
              <a:spcAft>
                <a:spcPts val="0"/>
              </a:spcAft>
              <a:buSzPts val="1200"/>
              <a:buNone/>
              <a:defRPr sz="1500">
                <a:solidFill>
                  <a:schemeClr val="lt2"/>
                </a:solidFill>
                <a:latin typeface="Arimo"/>
                <a:ea typeface="Arimo"/>
                <a:cs typeface="Arimo"/>
                <a:sym typeface="Arimo"/>
              </a:defRPr>
            </a:lvl9pPr>
          </a:lstStyle>
          <a:p/>
        </p:txBody>
      </p:sp>
      <p:sp>
        <p:nvSpPr>
          <p:cNvPr id="226" name="Google Shape;226;p43"/>
          <p:cNvSpPr txBox="1"/>
          <p:nvPr>
            <p:ph idx="9" type="subTitle"/>
          </p:nvPr>
        </p:nvSpPr>
        <p:spPr>
          <a:xfrm>
            <a:off x="3910200" y="3779175"/>
            <a:ext cx="3486300" cy="705600"/>
          </a:xfrm>
          <a:prstGeom prst="rect">
            <a:avLst/>
          </a:prstGeom>
          <a:noFill/>
          <a:ln>
            <a:noFill/>
          </a:ln>
        </p:spPr>
        <p:txBody>
          <a:bodyPr anchorCtr="0" anchor="ctr" bIns="0" lIns="91425" spcFirstLastPara="1" rIns="91425" wrap="square" tIns="0">
            <a:noAutofit/>
          </a:bodyPr>
          <a:lstStyle>
            <a:lvl1pPr lvl="0" algn="ctr">
              <a:lnSpc>
                <a:spcPct val="90000"/>
              </a:lnSpc>
              <a:spcBef>
                <a:spcPts val="0"/>
              </a:spcBef>
              <a:spcAft>
                <a:spcPts val="0"/>
              </a:spcAft>
              <a:buSzPts val="1200"/>
              <a:buNone/>
              <a:defRPr sz="2400">
                <a:solidFill>
                  <a:schemeClr val="lt2"/>
                </a:solidFill>
                <a:latin typeface="Arimo"/>
                <a:ea typeface="Arimo"/>
                <a:cs typeface="Arimo"/>
                <a:sym typeface="Arimo"/>
              </a:defRPr>
            </a:lvl1pPr>
            <a:lvl2pPr lvl="1" algn="ctr">
              <a:lnSpc>
                <a:spcPct val="90000"/>
              </a:lnSpc>
              <a:spcBef>
                <a:spcPts val="0"/>
              </a:spcBef>
              <a:spcAft>
                <a:spcPts val="0"/>
              </a:spcAft>
              <a:buSzPts val="1200"/>
              <a:buNone/>
              <a:defRPr sz="2500">
                <a:solidFill>
                  <a:schemeClr val="lt2"/>
                </a:solidFill>
                <a:latin typeface="Arimo"/>
                <a:ea typeface="Arimo"/>
                <a:cs typeface="Arimo"/>
                <a:sym typeface="Arimo"/>
              </a:defRPr>
            </a:lvl2pPr>
            <a:lvl3pPr lvl="2" algn="ctr">
              <a:lnSpc>
                <a:spcPct val="90000"/>
              </a:lnSpc>
              <a:spcBef>
                <a:spcPts val="0"/>
              </a:spcBef>
              <a:spcAft>
                <a:spcPts val="0"/>
              </a:spcAft>
              <a:buSzPts val="1200"/>
              <a:buNone/>
              <a:defRPr sz="2500">
                <a:solidFill>
                  <a:schemeClr val="lt2"/>
                </a:solidFill>
                <a:latin typeface="Arimo"/>
                <a:ea typeface="Arimo"/>
                <a:cs typeface="Arimo"/>
                <a:sym typeface="Arimo"/>
              </a:defRPr>
            </a:lvl3pPr>
            <a:lvl4pPr lvl="3" algn="ctr">
              <a:lnSpc>
                <a:spcPct val="90000"/>
              </a:lnSpc>
              <a:spcBef>
                <a:spcPts val="0"/>
              </a:spcBef>
              <a:spcAft>
                <a:spcPts val="0"/>
              </a:spcAft>
              <a:buSzPts val="1200"/>
              <a:buNone/>
              <a:defRPr sz="2500">
                <a:solidFill>
                  <a:schemeClr val="lt2"/>
                </a:solidFill>
                <a:latin typeface="Arimo"/>
                <a:ea typeface="Arimo"/>
                <a:cs typeface="Arimo"/>
                <a:sym typeface="Arimo"/>
              </a:defRPr>
            </a:lvl4pPr>
            <a:lvl5pPr lvl="4" algn="ctr">
              <a:lnSpc>
                <a:spcPct val="90000"/>
              </a:lnSpc>
              <a:spcBef>
                <a:spcPts val="0"/>
              </a:spcBef>
              <a:spcAft>
                <a:spcPts val="0"/>
              </a:spcAft>
              <a:buSzPts val="1200"/>
              <a:buNone/>
              <a:defRPr sz="2500">
                <a:solidFill>
                  <a:schemeClr val="lt2"/>
                </a:solidFill>
                <a:latin typeface="Arimo"/>
                <a:ea typeface="Arimo"/>
                <a:cs typeface="Arimo"/>
                <a:sym typeface="Arimo"/>
              </a:defRPr>
            </a:lvl5pPr>
            <a:lvl6pPr lvl="5" algn="ctr">
              <a:lnSpc>
                <a:spcPct val="90000"/>
              </a:lnSpc>
              <a:spcBef>
                <a:spcPts val="0"/>
              </a:spcBef>
              <a:spcAft>
                <a:spcPts val="0"/>
              </a:spcAft>
              <a:buSzPts val="1200"/>
              <a:buNone/>
              <a:defRPr sz="2500">
                <a:solidFill>
                  <a:schemeClr val="lt2"/>
                </a:solidFill>
                <a:latin typeface="Arimo"/>
                <a:ea typeface="Arimo"/>
                <a:cs typeface="Arimo"/>
                <a:sym typeface="Arimo"/>
              </a:defRPr>
            </a:lvl6pPr>
            <a:lvl7pPr lvl="6" algn="ctr">
              <a:lnSpc>
                <a:spcPct val="90000"/>
              </a:lnSpc>
              <a:spcBef>
                <a:spcPts val="0"/>
              </a:spcBef>
              <a:spcAft>
                <a:spcPts val="0"/>
              </a:spcAft>
              <a:buSzPts val="1200"/>
              <a:buNone/>
              <a:defRPr sz="2500">
                <a:solidFill>
                  <a:schemeClr val="lt2"/>
                </a:solidFill>
                <a:latin typeface="Arimo"/>
                <a:ea typeface="Arimo"/>
                <a:cs typeface="Arimo"/>
                <a:sym typeface="Arimo"/>
              </a:defRPr>
            </a:lvl7pPr>
            <a:lvl8pPr lvl="7" algn="ctr">
              <a:lnSpc>
                <a:spcPct val="90000"/>
              </a:lnSpc>
              <a:spcBef>
                <a:spcPts val="0"/>
              </a:spcBef>
              <a:spcAft>
                <a:spcPts val="0"/>
              </a:spcAft>
              <a:buSzPts val="1200"/>
              <a:buNone/>
              <a:defRPr sz="2500">
                <a:solidFill>
                  <a:schemeClr val="lt2"/>
                </a:solidFill>
                <a:latin typeface="Arimo"/>
                <a:ea typeface="Arimo"/>
                <a:cs typeface="Arimo"/>
                <a:sym typeface="Arimo"/>
              </a:defRPr>
            </a:lvl8pPr>
            <a:lvl9pPr lvl="8" algn="ctr">
              <a:lnSpc>
                <a:spcPct val="90000"/>
              </a:lnSpc>
              <a:spcBef>
                <a:spcPts val="0"/>
              </a:spcBef>
              <a:spcAft>
                <a:spcPts val="0"/>
              </a:spcAft>
              <a:buSzPts val="1200"/>
              <a:buNone/>
              <a:defRPr sz="2500">
                <a:solidFill>
                  <a:schemeClr val="lt2"/>
                </a:solidFill>
                <a:latin typeface="Arimo"/>
                <a:ea typeface="Arimo"/>
                <a:cs typeface="Arimo"/>
                <a:sym typeface="Arimo"/>
              </a:defRPr>
            </a:lvl9pPr>
          </a:lstStyle>
          <a:p/>
        </p:txBody>
      </p:sp>
      <p:sp>
        <p:nvSpPr>
          <p:cNvPr id="227" name="Google Shape;227;p43"/>
          <p:cNvSpPr txBox="1"/>
          <p:nvPr>
            <p:ph idx="13" type="subTitle"/>
          </p:nvPr>
        </p:nvSpPr>
        <p:spPr>
          <a:xfrm>
            <a:off x="291075" y="2571750"/>
            <a:ext cx="2765700" cy="705600"/>
          </a:xfrm>
          <a:prstGeom prst="rect">
            <a:avLst/>
          </a:prstGeom>
          <a:noFill/>
          <a:ln>
            <a:noFill/>
          </a:ln>
        </p:spPr>
        <p:txBody>
          <a:bodyPr anchorCtr="0" anchor="b" bIns="0" lIns="91425" spcFirstLastPara="1" rIns="91425" wrap="square" tIns="0">
            <a:noAutofit/>
          </a:bodyPr>
          <a:lstStyle>
            <a:lvl1pPr lvl="0" algn="l">
              <a:lnSpc>
                <a:spcPct val="90000"/>
              </a:lnSpc>
              <a:spcBef>
                <a:spcPts val="0"/>
              </a:spcBef>
              <a:spcAft>
                <a:spcPts val="0"/>
              </a:spcAft>
              <a:buSzPts val="1200"/>
              <a:buNone/>
              <a:defRPr sz="2400">
                <a:solidFill>
                  <a:schemeClr val="lt1"/>
                </a:solidFill>
                <a:latin typeface="Arimo"/>
                <a:ea typeface="Arimo"/>
                <a:cs typeface="Arimo"/>
                <a:sym typeface="Arimo"/>
              </a:defRPr>
            </a:lvl1pPr>
            <a:lvl2pPr lvl="1" algn="l">
              <a:lnSpc>
                <a:spcPct val="90000"/>
              </a:lnSpc>
              <a:spcBef>
                <a:spcPts val="0"/>
              </a:spcBef>
              <a:spcAft>
                <a:spcPts val="0"/>
              </a:spcAft>
              <a:buSzPts val="1200"/>
              <a:buNone/>
              <a:defRPr sz="2500">
                <a:solidFill>
                  <a:schemeClr val="lt1"/>
                </a:solidFill>
                <a:latin typeface="Arimo"/>
                <a:ea typeface="Arimo"/>
                <a:cs typeface="Arimo"/>
                <a:sym typeface="Arimo"/>
              </a:defRPr>
            </a:lvl2pPr>
            <a:lvl3pPr lvl="2" algn="l">
              <a:lnSpc>
                <a:spcPct val="90000"/>
              </a:lnSpc>
              <a:spcBef>
                <a:spcPts val="0"/>
              </a:spcBef>
              <a:spcAft>
                <a:spcPts val="0"/>
              </a:spcAft>
              <a:buSzPts val="1200"/>
              <a:buNone/>
              <a:defRPr sz="2500">
                <a:solidFill>
                  <a:schemeClr val="lt1"/>
                </a:solidFill>
                <a:latin typeface="Arimo"/>
                <a:ea typeface="Arimo"/>
                <a:cs typeface="Arimo"/>
                <a:sym typeface="Arimo"/>
              </a:defRPr>
            </a:lvl3pPr>
            <a:lvl4pPr lvl="3" algn="l">
              <a:lnSpc>
                <a:spcPct val="90000"/>
              </a:lnSpc>
              <a:spcBef>
                <a:spcPts val="0"/>
              </a:spcBef>
              <a:spcAft>
                <a:spcPts val="0"/>
              </a:spcAft>
              <a:buSzPts val="1200"/>
              <a:buNone/>
              <a:defRPr sz="2500">
                <a:solidFill>
                  <a:schemeClr val="lt1"/>
                </a:solidFill>
                <a:latin typeface="Arimo"/>
                <a:ea typeface="Arimo"/>
                <a:cs typeface="Arimo"/>
                <a:sym typeface="Arimo"/>
              </a:defRPr>
            </a:lvl4pPr>
            <a:lvl5pPr lvl="4" algn="l">
              <a:lnSpc>
                <a:spcPct val="90000"/>
              </a:lnSpc>
              <a:spcBef>
                <a:spcPts val="0"/>
              </a:spcBef>
              <a:spcAft>
                <a:spcPts val="0"/>
              </a:spcAft>
              <a:buSzPts val="1200"/>
              <a:buNone/>
              <a:defRPr sz="2500">
                <a:solidFill>
                  <a:schemeClr val="lt1"/>
                </a:solidFill>
                <a:latin typeface="Arimo"/>
                <a:ea typeface="Arimo"/>
                <a:cs typeface="Arimo"/>
                <a:sym typeface="Arimo"/>
              </a:defRPr>
            </a:lvl5pPr>
            <a:lvl6pPr lvl="5" algn="l">
              <a:lnSpc>
                <a:spcPct val="90000"/>
              </a:lnSpc>
              <a:spcBef>
                <a:spcPts val="0"/>
              </a:spcBef>
              <a:spcAft>
                <a:spcPts val="0"/>
              </a:spcAft>
              <a:buSzPts val="1200"/>
              <a:buNone/>
              <a:defRPr sz="2500">
                <a:solidFill>
                  <a:schemeClr val="lt1"/>
                </a:solidFill>
                <a:latin typeface="Arimo"/>
                <a:ea typeface="Arimo"/>
                <a:cs typeface="Arimo"/>
                <a:sym typeface="Arimo"/>
              </a:defRPr>
            </a:lvl6pPr>
            <a:lvl7pPr lvl="6" algn="l">
              <a:lnSpc>
                <a:spcPct val="90000"/>
              </a:lnSpc>
              <a:spcBef>
                <a:spcPts val="0"/>
              </a:spcBef>
              <a:spcAft>
                <a:spcPts val="0"/>
              </a:spcAft>
              <a:buSzPts val="1200"/>
              <a:buNone/>
              <a:defRPr sz="2500">
                <a:solidFill>
                  <a:schemeClr val="lt1"/>
                </a:solidFill>
                <a:latin typeface="Arimo"/>
                <a:ea typeface="Arimo"/>
                <a:cs typeface="Arimo"/>
                <a:sym typeface="Arimo"/>
              </a:defRPr>
            </a:lvl7pPr>
            <a:lvl8pPr lvl="7" algn="l">
              <a:lnSpc>
                <a:spcPct val="90000"/>
              </a:lnSpc>
              <a:spcBef>
                <a:spcPts val="0"/>
              </a:spcBef>
              <a:spcAft>
                <a:spcPts val="0"/>
              </a:spcAft>
              <a:buSzPts val="1200"/>
              <a:buNone/>
              <a:defRPr sz="2500">
                <a:solidFill>
                  <a:schemeClr val="lt1"/>
                </a:solidFill>
                <a:latin typeface="Arimo"/>
                <a:ea typeface="Arimo"/>
                <a:cs typeface="Arimo"/>
                <a:sym typeface="Arimo"/>
              </a:defRPr>
            </a:lvl8pPr>
            <a:lvl9pPr lvl="8" algn="l">
              <a:lnSpc>
                <a:spcPct val="90000"/>
              </a:lnSpc>
              <a:spcBef>
                <a:spcPts val="0"/>
              </a:spcBef>
              <a:spcAft>
                <a:spcPts val="0"/>
              </a:spcAft>
              <a:buSzPts val="1200"/>
              <a:buNone/>
              <a:defRPr sz="2500">
                <a:solidFill>
                  <a:schemeClr val="lt1"/>
                </a:solidFill>
                <a:latin typeface="Arimo"/>
                <a:ea typeface="Arimo"/>
                <a:cs typeface="Arimo"/>
                <a:sym typeface="Arimo"/>
              </a:defRPr>
            </a:lvl9pPr>
          </a:lstStyle>
          <a:p/>
        </p:txBody>
      </p:sp>
      <p:sp>
        <p:nvSpPr>
          <p:cNvPr id="228" name="Google Shape;228;p43"/>
          <p:cNvSpPr txBox="1"/>
          <p:nvPr>
            <p:ph idx="14" type="subTitle"/>
          </p:nvPr>
        </p:nvSpPr>
        <p:spPr>
          <a:xfrm>
            <a:off x="4629850" y="694401"/>
            <a:ext cx="2018700" cy="566700"/>
          </a:xfrm>
          <a:prstGeom prst="rect">
            <a:avLst/>
          </a:prstGeom>
          <a:noFill/>
          <a:ln>
            <a:noFill/>
          </a:ln>
        </p:spPr>
        <p:txBody>
          <a:bodyPr anchorCtr="0" anchor="ctr" bIns="0" lIns="91425" spcFirstLastPara="1" rIns="91425" wrap="square" tIns="0">
            <a:noAutofit/>
          </a:bodyPr>
          <a:lstStyle>
            <a:lvl1pPr lvl="0" algn="ctr">
              <a:lnSpc>
                <a:spcPct val="90000"/>
              </a:lnSpc>
              <a:spcBef>
                <a:spcPts val="0"/>
              </a:spcBef>
              <a:spcAft>
                <a:spcPts val="0"/>
              </a:spcAft>
              <a:buSzPts val="1200"/>
              <a:buNone/>
              <a:defRPr sz="1800">
                <a:latin typeface="Arimo"/>
                <a:ea typeface="Arimo"/>
                <a:cs typeface="Arimo"/>
                <a:sym typeface="Arimo"/>
              </a:defRPr>
            </a:lvl1pPr>
            <a:lvl2pPr lvl="1" algn="ctr">
              <a:lnSpc>
                <a:spcPct val="90000"/>
              </a:lnSpc>
              <a:spcBef>
                <a:spcPts val="0"/>
              </a:spcBef>
              <a:spcAft>
                <a:spcPts val="0"/>
              </a:spcAft>
              <a:buSzPts val="1200"/>
              <a:buNone/>
              <a:defRPr sz="2500">
                <a:latin typeface="Arimo"/>
                <a:ea typeface="Arimo"/>
                <a:cs typeface="Arimo"/>
                <a:sym typeface="Arimo"/>
              </a:defRPr>
            </a:lvl2pPr>
            <a:lvl3pPr lvl="2" algn="ctr">
              <a:lnSpc>
                <a:spcPct val="90000"/>
              </a:lnSpc>
              <a:spcBef>
                <a:spcPts val="0"/>
              </a:spcBef>
              <a:spcAft>
                <a:spcPts val="0"/>
              </a:spcAft>
              <a:buSzPts val="1200"/>
              <a:buNone/>
              <a:defRPr sz="2500">
                <a:latin typeface="Arimo"/>
                <a:ea typeface="Arimo"/>
                <a:cs typeface="Arimo"/>
                <a:sym typeface="Arimo"/>
              </a:defRPr>
            </a:lvl3pPr>
            <a:lvl4pPr lvl="3" algn="ctr">
              <a:lnSpc>
                <a:spcPct val="90000"/>
              </a:lnSpc>
              <a:spcBef>
                <a:spcPts val="0"/>
              </a:spcBef>
              <a:spcAft>
                <a:spcPts val="0"/>
              </a:spcAft>
              <a:buSzPts val="1200"/>
              <a:buNone/>
              <a:defRPr sz="2500">
                <a:latin typeface="Arimo"/>
                <a:ea typeface="Arimo"/>
                <a:cs typeface="Arimo"/>
                <a:sym typeface="Arimo"/>
              </a:defRPr>
            </a:lvl4pPr>
            <a:lvl5pPr lvl="4" algn="ctr">
              <a:lnSpc>
                <a:spcPct val="90000"/>
              </a:lnSpc>
              <a:spcBef>
                <a:spcPts val="0"/>
              </a:spcBef>
              <a:spcAft>
                <a:spcPts val="0"/>
              </a:spcAft>
              <a:buSzPts val="1200"/>
              <a:buNone/>
              <a:defRPr sz="2500">
                <a:latin typeface="Arimo"/>
                <a:ea typeface="Arimo"/>
                <a:cs typeface="Arimo"/>
                <a:sym typeface="Arimo"/>
              </a:defRPr>
            </a:lvl5pPr>
            <a:lvl6pPr lvl="5" algn="ctr">
              <a:lnSpc>
                <a:spcPct val="90000"/>
              </a:lnSpc>
              <a:spcBef>
                <a:spcPts val="0"/>
              </a:spcBef>
              <a:spcAft>
                <a:spcPts val="0"/>
              </a:spcAft>
              <a:buSzPts val="1200"/>
              <a:buNone/>
              <a:defRPr sz="2500">
                <a:latin typeface="Arimo"/>
                <a:ea typeface="Arimo"/>
                <a:cs typeface="Arimo"/>
                <a:sym typeface="Arimo"/>
              </a:defRPr>
            </a:lvl6pPr>
            <a:lvl7pPr lvl="6" algn="ctr">
              <a:lnSpc>
                <a:spcPct val="90000"/>
              </a:lnSpc>
              <a:spcBef>
                <a:spcPts val="0"/>
              </a:spcBef>
              <a:spcAft>
                <a:spcPts val="0"/>
              </a:spcAft>
              <a:buSzPts val="1200"/>
              <a:buNone/>
              <a:defRPr sz="2500">
                <a:latin typeface="Arimo"/>
                <a:ea typeface="Arimo"/>
                <a:cs typeface="Arimo"/>
                <a:sym typeface="Arimo"/>
              </a:defRPr>
            </a:lvl7pPr>
            <a:lvl8pPr lvl="7" algn="ctr">
              <a:lnSpc>
                <a:spcPct val="90000"/>
              </a:lnSpc>
              <a:spcBef>
                <a:spcPts val="0"/>
              </a:spcBef>
              <a:spcAft>
                <a:spcPts val="0"/>
              </a:spcAft>
              <a:buSzPts val="1200"/>
              <a:buNone/>
              <a:defRPr sz="2500">
                <a:latin typeface="Arimo"/>
                <a:ea typeface="Arimo"/>
                <a:cs typeface="Arimo"/>
                <a:sym typeface="Arimo"/>
              </a:defRPr>
            </a:lvl8pPr>
            <a:lvl9pPr lvl="8" algn="ctr">
              <a:lnSpc>
                <a:spcPct val="90000"/>
              </a:lnSpc>
              <a:spcBef>
                <a:spcPts val="0"/>
              </a:spcBef>
              <a:spcAft>
                <a:spcPts val="0"/>
              </a:spcAft>
              <a:buSzPts val="1200"/>
              <a:buNone/>
              <a:defRPr sz="2500">
                <a:latin typeface="Arimo"/>
                <a:ea typeface="Arimo"/>
                <a:cs typeface="Arimo"/>
                <a:sym typeface="Arimo"/>
              </a:defRPr>
            </a:lvl9pPr>
          </a:lstStyle>
          <a:p/>
        </p:txBody>
      </p:sp>
      <p:sp>
        <p:nvSpPr>
          <p:cNvPr id="229" name="Google Shape;229;p43"/>
          <p:cNvSpPr txBox="1"/>
          <p:nvPr>
            <p:ph idx="15" type="subTitle"/>
          </p:nvPr>
        </p:nvSpPr>
        <p:spPr>
          <a:xfrm>
            <a:off x="4629900" y="1390480"/>
            <a:ext cx="2018700" cy="224100"/>
          </a:xfrm>
          <a:prstGeom prst="rect">
            <a:avLst/>
          </a:prstGeom>
          <a:noFill/>
          <a:ln>
            <a:noFill/>
          </a:ln>
        </p:spPr>
        <p:txBody>
          <a:bodyPr anchorCtr="0" anchor="b" bIns="0" lIns="91425" spcFirstLastPara="1" rIns="91425" wrap="square" tIns="0">
            <a:noAutofit/>
          </a:bodyPr>
          <a:lstStyle>
            <a:lvl1pPr lvl="0" algn="ctr">
              <a:lnSpc>
                <a:spcPct val="90000"/>
              </a:lnSpc>
              <a:spcBef>
                <a:spcPts val="0"/>
              </a:spcBef>
              <a:spcAft>
                <a:spcPts val="0"/>
              </a:spcAft>
              <a:buSzPts val="1200"/>
              <a:buNone/>
              <a:defRPr sz="1000" u="sng"/>
            </a:lvl1pPr>
            <a:lvl2pPr lvl="1" algn="ctr">
              <a:lnSpc>
                <a:spcPct val="90000"/>
              </a:lnSpc>
              <a:spcBef>
                <a:spcPts val="0"/>
              </a:spcBef>
              <a:spcAft>
                <a:spcPts val="0"/>
              </a:spcAft>
              <a:buSzPts val="1200"/>
              <a:buNone/>
              <a:defRPr sz="2700">
                <a:latin typeface="Arimo"/>
                <a:ea typeface="Arimo"/>
                <a:cs typeface="Arimo"/>
                <a:sym typeface="Arimo"/>
              </a:defRPr>
            </a:lvl2pPr>
            <a:lvl3pPr lvl="2" algn="ctr">
              <a:lnSpc>
                <a:spcPct val="90000"/>
              </a:lnSpc>
              <a:spcBef>
                <a:spcPts val="0"/>
              </a:spcBef>
              <a:spcAft>
                <a:spcPts val="0"/>
              </a:spcAft>
              <a:buSzPts val="1200"/>
              <a:buNone/>
              <a:defRPr sz="2700">
                <a:latin typeface="Arimo"/>
                <a:ea typeface="Arimo"/>
                <a:cs typeface="Arimo"/>
                <a:sym typeface="Arimo"/>
              </a:defRPr>
            </a:lvl3pPr>
            <a:lvl4pPr lvl="3" algn="ctr">
              <a:lnSpc>
                <a:spcPct val="90000"/>
              </a:lnSpc>
              <a:spcBef>
                <a:spcPts val="0"/>
              </a:spcBef>
              <a:spcAft>
                <a:spcPts val="0"/>
              </a:spcAft>
              <a:buSzPts val="1200"/>
              <a:buNone/>
              <a:defRPr sz="2700">
                <a:latin typeface="Arimo"/>
                <a:ea typeface="Arimo"/>
                <a:cs typeface="Arimo"/>
                <a:sym typeface="Arimo"/>
              </a:defRPr>
            </a:lvl4pPr>
            <a:lvl5pPr lvl="4" algn="ctr">
              <a:lnSpc>
                <a:spcPct val="90000"/>
              </a:lnSpc>
              <a:spcBef>
                <a:spcPts val="0"/>
              </a:spcBef>
              <a:spcAft>
                <a:spcPts val="0"/>
              </a:spcAft>
              <a:buSzPts val="1200"/>
              <a:buNone/>
              <a:defRPr sz="2700">
                <a:latin typeface="Arimo"/>
                <a:ea typeface="Arimo"/>
                <a:cs typeface="Arimo"/>
                <a:sym typeface="Arimo"/>
              </a:defRPr>
            </a:lvl5pPr>
            <a:lvl6pPr lvl="5" algn="ctr">
              <a:lnSpc>
                <a:spcPct val="90000"/>
              </a:lnSpc>
              <a:spcBef>
                <a:spcPts val="0"/>
              </a:spcBef>
              <a:spcAft>
                <a:spcPts val="0"/>
              </a:spcAft>
              <a:buSzPts val="1200"/>
              <a:buNone/>
              <a:defRPr sz="2700">
                <a:latin typeface="Arimo"/>
                <a:ea typeface="Arimo"/>
                <a:cs typeface="Arimo"/>
                <a:sym typeface="Arimo"/>
              </a:defRPr>
            </a:lvl6pPr>
            <a:lvl7pPr lvl="6" algn="ctr">
              <a:lnSpc>
                <a:spcPct val="90000"/>
              </a:lnSpc>
              <a:spcBef>
                <a:spcPts val="0"/>
              </a:spcBef>
              <a:spcAft>
                <a:spcPts val="0"/>
              </a:spcAft>
              <a:buSzPts val="1200"/>
              <a:buNone/>
              <a:defRPr sz="2700">
                <a:latin typeface="Arimo"/>
                <a:ea typeface="Arimo"/>
                <a:cs typeface="Arimo"/>
                <a:sym typeface="Arimo"/>
              </a:defRPr>
            </a:lvl7pPr>
            <a:lvl8pPr lvl="7" algn="ctr">
              <a:lnSpc>
                <a:spcPct val="90000"/>
              </a:lnSpc>
              <a:spcBef>
                <a:spcPts val="0"/>
              </a:spcBef>
              <a:spcAft>
                <a:spcPts val="0"/>
              </a:spcAft>
              <a:buSzPts val="1200"/>
              <a:buNone/>
              <a:defRPr sz="2700">
                <a:latin typeface="Arimo"/>
                <a:ea typeface="Arimo"/>
                <a:cs typeface="Arimo"/>
                <a:sym typeface="Arimo"/>
              </a:defRPr>
            </a:lvl8pPr>
            <a:lvl9pPr lvl="8" algn="ctr">
              <a:lnSpc>
                <a:spcPct val="90000"/>
              </a:lnSpc>
              <a:spcBef>
                <a:spcPts val="0"/>
              </a:spcBef>
              <a:spcAft>
                <a:spcPts val="0"/>
              </a:spcAft>
              <a:buSzPts val="1200"/>
              <a:buNone/>
              <a:defRPr sz="2700">
                <a:latin typeface="Arimo"/>
                <a:ea typeface="Arimo"/>
                <a:cs typeface="Arimo"/>
                <a:sym typeface="Arimo"/>
              </a:defRPr>
            </a:lvl9pPr>
          </a:lstStyle>
          <a:p/>
        </p:txBody>
      </p:sp>
      <p:sp>
        <p:nvSpPr>
          <p:cNvPr id="230" name="Google Shape;230;p43"/>
          <p:cNvSpPr txBox="1"/>
          <p:nvPr>
            <p:ph idx="16" type="subTitle"/>
          </p:nvPr>
        </p:nvSpPr>
        <p:spPr>
          <a:xfrm>
            <a:off x="3596775" y="2292000"/>
            <a:ext cx="1507500" cy="224100"/>
          </a:xfrm>
          <a:prstGeom prst="rect">
            <a:avLst/>
          </a:prstGeom>
          <a:noFill/>
          <a:ln>
            <a:noFill/>
          </a:ln>
        </p:spPr>
        <p:txBody>
          <a:bodyPr anchorCtr="0" anchor="b" bIns="0" lIns="91425" spcFirstLastPara="1" rIns="91425" wrap="square" tIns="0">
            <a:noAutofit/>
          </a:bodyPr>
          <a:lstStyle>
            <a:lvl1pPr lvl="0" algn="l">
              <a:lnSpc>
                <a:spcPct val="90000"/>
              </a:lnSpc>
              <a:spcBef>
                <a:spcPts val="0"/>
              </a:spcBef>
              <a:spcAft>
                <a:spcPts val="0"/>
              </a:spcAft>
              <a:buSzPts val="1200"/>
              <a:buNone/>
              <a:defRPr sz="1000">
                <a:solidFill>
                  <a:schemeClr val="lt2"/>
                </a:solidFill>
              </a:defRPr>
            </a:lvl1pPr>
            <a:lvl2pPr lvl="1" algn="ctr">
              <a:lnSpc>
                <a:spcPct val="90000"/>
              </a:lnSpc>
              <a:spcBef>
                <a:spcPts val="0"/>
              </a:spcBef>
              <a:spcAft>
                <a:spcPts val="0"/>
              </a:spcAft>
              <a:buSzPts val="1200"/>
              <a:buNone/>
              <a:defRPr sz="2700">
                <a:solidFill>
                  <a:schemeClr val="lt2"/>
                </a:solidFill>
                <a:latin typeface="Arimo"/>
                <a:ea typeface="Arimo"/>
                <a:cs typeface="Arimo"/>
                <a:sym typeface="Arimo"/>
              </a:defRPr>
            </a:lvl2pPr>
            <a:lvl3pPr lvl="2" algn="ctr">
              <a:lnSpc>
                <a:spcPct val="90000"/>
              </a:lnSpc>
              <a:spcBef>
                <a:spcPts val="0"/>
              </a:spcBef>
              <a:spcAft>
                <a:spcPts val="0"/>
              </a:spcAft>
              <a:buSzPts val="1200"/>
              <a:buNone/>
              <a:defRPr sz="2700">
                <a:solidFill>
                  <a:schemeClr val="lt2"/>
                </a:solidFill>
                <a:latin typeface="Arimo"/>
                <a:ea typeface="Arimo"/>
                <a:cs typeface="Arimo"/>
                <a:sym typeface="Arimo"/>
              </a:defRPr>
            </a:lvl3pPr>
            <a:lvl4pPr lvl="3" algn="ctr">
              <a:lnSpc>
                <a:spcPct val="90000"/>
              </a:lnSpc>
              <a:spcBef>
                <a:spcPts val="0"/>
              </a:spcBef>
              <a:spcAft>
                <a:spcPts val="0"/>
              </a:spcAft>
              <a:buSzPts val="1200"/>
              <a:buNone/>
              <a:defRPr sz="2700">
                <a:solidFill>
                  <a:schemeClr val="lt2"/>
                </a:solidFill>
                <a:latin typeface="Arimo"/>
                <a:ea typeface="Arimo"/>
                <a:cs typeface="Arimo"/>
                <a:sym typeface="Arimo"/>
              </a:defRPr>
            </a:lvl4pPr>
            <a:lvl5pPr lvl="4" algn="ctr">
              <a:lnSpc>
                <a:spcPct val="90000"/>
              </a:lnSpc>
              <a:spcBef>
                <a:spcPts val="0"/>
              </a:spcBef>
              <a:spcAft>
                <a:spcPts val="0"/>
              </a:spcAft>
              <a:buSzPts val="1200"/>
              <a:buNone/>
              <a:defRPr sz="2700">
                <a:solidFill>
                  <a:schemeClr val="lt2"/>
                </a:solidFill>
                <a:latin typeface="Arimo"/>
                <a:ea typeface="Arimo"/>
                <a:cs typeface="Arimo"/>
                <a:sym typeface="Arimo"/>
              </a:defRPr>
            </a:lvl5pPr>
            <a:lvl6pPr lvl="5" algn="ctr">
              <a:lnSpc>
                <a:spcPct val="90000"/>
              </a:lnSpc>
              <a:spcBef>
                <a:spcPts val="0"/>
              </a:spcBef>
              <a:spcAft>
                <a:spcPts val="0"/>
              </a:spcAft>
              <a:buSzPts val="1200"/>
              <a:buNone/>
              <a:defRPr sz="2700">
                <a:solidFill>
                  <a:schemeClr val="lt2"/>
                </a:solidFill>
                <a:latin typeface="Arimo"/>
                <a:ea typeface="Arimo"/>
                <a:cs typeface="Arimo"/>
                <a:sym typeface="Arimo"/>
              </a:defRPr>
            </a:lvl6pPr>
            <a:lvl7pPr lvl="6" algn="ctr">
              <a:lnSpc>
                <a:spcPct val="90000"/>
              </a:lnSpc>
              <a:spcBef>
                <a:spcPts val="0"/>
              </a:spcBef>
              <a:spcAft>
                <a:spcPts val="0"/>
              </a:spcAft>
              <a:buSzPts val="1200"/>
              <a:buNone/>
              <a:defRPr sz="2700">
                <a:solidFill>
                  <a:schemeClr val="lt2"/>
                </a:solidFill>
                <a:latin typeface="Arimo"/>
                <a:ea typeface="Arimo"/>
                <a:cs typeface="Arimo"/>
                <a:sym typeface="Arimo"/>
              </a:defRPr>
            </a:lvl7pPr>
            <a:lvl8pPr lvl="7" algn="ctr">
              <a:lnSpc>
                <a:spcPct val="90000"/>
              </a:lnSpc>
              <a:spcBef>
                <a:spcPts val="0"/>
              </a:spcBef>
              <a:spcAft>
                <a:spcPts val="0"/>
              </a:spcAft>
              <a:buSzPts val="1200"/>
              <a:buNone/>
              <a:defRPr sz="2700">
                <a:solidFill>
                  <a:schemeClr val="lt2"/>
                </a:solidFill>
                <a:latin typeface="Arimo"/>
                <a:ea typeface="Arimo"/>
                <a:cs typeface="Arimo"/>
                <a:sym typeface="Arimo"/>
              </a:defRPr>
            </a:lvl8pPr>
            <a:lvl9pPr lvl="8" algn="ctr">
              <a:lnSpc>
                <a:spcPct val="90000"/>
              </a:lnSpc>
              <a:spcBef>
                <a:spcPts val="0"/>
              </a:spcBef>
              <a:spcAft>
                <a:spcPts val="0"/>
              </a:spcAft>
              <a:buSzPts val="1200"/>
              <a:buNone/>
              <a:defRPr sz="2700">
                <a:solidFill>
                  <a:schemeClr val="lt2"/>
                </a:solidFill>
                <a:latin typeface="Arimo"/>
                <a:ea typeface="Arimo"/>
                <a:cs typeface="Arimo"/>
                <a:sym typeface="Arimo"/>
              </a:defRPr>
            </a:lvl9pPr>
          </a:lstStyle>
          <a:p/>
        </p:txBody>
      </p:sp>
      <p:sp>
        <p:nvSpPr>
          <p:cNvPr id="231" name="Google Shape;231;p43"/>
          <p:cNvSpPr txBox="1"/>
          <p:nvPr>
            <p:ph idx="17" type="subTitle"/>
          </p:nvPr>
        </p:nvSpPr>
        <p:spPr>
          <a:xfrm>
            <a:off x="3596775" y="2997350"/>
            <a:ext cx="1507500" cy="224100"/>
          </a:xfrm>
          <a:prstGeom prst="rect">
            <a:avLst/>
          </a:prstGeom>
          <a:noFill/>
          <a:ln>
            <a:noFill/>
          </a:ln>
        </p:spPr>
        <p:txBody>
          <a:bodyPr anchorCtr="0" anchor="b" bIns="0" lIns="91425" spcFirstLastPara="1" rIns="91425" wrap="square" tIns="0">
            <a:noAutofit/>
          </a:bodyPr>
          <a:lstStyle>
            <a:lvl1pPr lvl="0" algn="l">
              <a:lnSpc>
                <a:spcPct val="90000"/>
              </a:lnSpc>
              <a:spcBef>
                <a:spcPts val="0"/>
              </a:spcBef>
              <a:spcAft>
                <a:spcPts val="0"/>
              </a:spcAft>
              <a:buSzPts val="1200"/>
              <a:buNone/>
              <a:defRPr sz="1000">
                <a:solidFill>
                  <a:schemeClr val="lt2"/>
                </a:solidFill>
              </a:defRPr>
            </a:lvl1pPr>
            <a:lvl2pPr lvl="1" algn="ctr">
              <a:lnSpc>
                <a:spcPct val="90000"/>
              </a:lnSpc>
              <a:spcBef>
                <a:spcPts val="0"/>
              </a:spcBef>
              <a:spcAft>
                <a:spcPts val="0"/>
              </a:spcAft>
              <a:buSzPts val="1200"/>
              <a:buNone/>
              <a:defRPr sz="2700">
                <a:solidFill>
                  <a:schemeClr val="lt2"/>
                </a:solidFill>
                <a:latin typeface="Arimo"/>
                <a:ea typeface="Arimo"/>
                <a:cs typeface="Arimo"/>
                <a:sym typeface="Arimo"/>
              </a:defRPr>
            </a:lvl2pPr>
            <a:lvl3pPr lvl="2" algn="ctr">
              <a:lnSpc>
                <a:spcPct val="90000"/>
              </a:lnSpc>
              <a:spcBef>
                <a:spcPts val="0"/>
              </a:spcBef>
              <a:spcAft>
                <a:spcPts val="0"/>
              </a:spcAft>
              <a:buSzPts val="1200"/>
              <a:buNone/>
              <a:defRPr sz="2700">
                <a:solidFill>
                  <a:schemeClr val="lt2"/>
                </a:solidFill>
                <a:latin typeface="Arimo"/>
                <a:ea typeface="Arimo"/>
                <a:cs typeface="Arimo"/>
                <a:sym typeface="Arimo"/>
              </a:defRPr>
            </a:lvl3pPr>
            <a:lvl4pPr lvl="3" algn="ctr">
              <a:lnSpc>
                <a:spcPct val="90000"/>
              </a:lnSpc>
              <a:spcBef>
                <a:spcPts val="0"/>
              </a:spcBef>
              <a:spcAft>
                <a:spcPts val="0"/>
              </a:spcAft>
              <a:buSzPts val="1200"/>
              <a:buNone/>
              <a:defRPr sz="2700">
                <a:solidFill>
                  <a:schemeClr val="lt2"/>
                </a:solidFill>
                <a:latin typeface="Arimo"/>
                <a:ea typeface="Arimo"/>
                <a:cs typeface="Arimo"/>
                <a:sym typeface="Arimo"/>
              </a:defRPr>
            </a:lvl4pPr>
            <a:lvl5pPr lvl="4" algn="ctr">
              <a:lnSpc>
                <a:spcPct val="90000"/>
              </a:lnSpc>
              <a:spcBef>
                <a:spcPts val="0"/>
              </a:spcBef>
              <a:spcAft>
                <a:spcPts val="0"/>
              </a:spcAft>
              <a:buSzPts val="1200"/>
              <a:buNone/>
              <a:defRPr sz="2700">
                <a:solidFill>
                  <a:schemeClr val="lt2"/>
                </a:solidFill>
                <a:latin typeface="Arimo"/>
                <a:ea typeface="Arimo"/>
                <a:cs typeface="Arimo"/>
                <a:sym typeface="Arimo"/>
              </a:defRPr>
            </a:lvl5pPr>
            <a:lvl6pPr lvl="5" algn="ctr">
              <a:lnSpc>
                <a:spcPct val="90000"/>
              </a:lnSpc>
              <a:spcBef>
                <a:spcPts val="0"/>
              </a:spcBef>
              <a:spcAft>
                <a:spcPts val="0"/>
              </a:spcAft>
              <a:buSzPts val="1200"/>
              <a:buNone/>
              <a:defRPr sz="2700">
                <a:solidFill>
                  <a:schemeClr val="lt2"/>
                </a:solidFill>
                <a:latin typeface="Arimo"/>
                <a:ea typeface="Arimo"/>
                <a:cs typeface="Arimo"/>
                <a:sym typeface="Arimo"/>
              </a:defRPr>
            </a:lvl6pPr>
            <a:lvl7pPr lvl="6" algn="ctr">
              <a:lnSpc>
                <a:spcPct val="90000"/>
              </a:lnSpc>
              <a:spcBef>
                <a:spcPts val="0"/>
              </a:spcBef>
              <a:spcAft>
                <a:spcPts val="0"/>
              </a:spcAft>
              <a:buSzPts val="1200"/>
              <a:buNone/>
              <a:defRPr sz="2700">
                <a:solidFill>
                  <a:schemeClr val="lt2"/>
                </a:solidFill>
                <a:latin typeface="Arimo"/>
                <a:ea typeface="Arimo"/>
                <a:cs typeface="Arimo"/>
                <a:sym typeface="Arimo"/>
              </a:defRPr>
            </a:lvl7pPr>
            <a:lvl8pPr lvl="7" algn="ctr">
              <a:lnSpc>
                <a:spcPct val="90000"/>
              </a:lnSpc>
              <a:spcBef>
                <a:spcPts val="0"/>
              </a:spcBef>
              <a:spcAft>
                <a:spcPts val="0"/>
              </a:spcAft>
              <a:buSzPts val="1200"/>
              <a:buNone/>
              <a:defRPr sz="2700">
                <a:solidFill>
                  <a:schemeClr val="lt2"/>
                </a:solidFill>
                <a:latin typeface="Arimo"/>
                <a:ea typeface="Arimo"/>
                <a:cs typeface="Arimo"/>
                <a:sym typeface="Arimo"/>
              </a:defRPr>
            </a:lvl8pPr>
            <a:lvl9pPr lvl="8" algn="ctr">
              <a:lnSpc>
                <a:spcPct val="90000"/>
              </a:lnSpc>
              <a:spcBef>
                <a:spcPts val="0"/>
              </a:spcBef>
              <a:spcAft>
                <a:spcPts val="0"/>
              </a:spcAft>
              <a:buSzPts val="1200"/>
              <a:buNone/>
              <a:defRPr sz="2700">
                <a:solidFill>
                  <a:schemeClr val="lt2"/>
                </a:solidFill>
                <a:latin typeface="Arimo"/>
                <a:ea typeface="Arimo"/>
                <a:cs typeface="Arimo"/>
                <a:sym typeface="Arimo"/>
              </a:defRPr>
            </a:lvl9pPr>
          </a:lstStyle>
          <a:p/>
        </p:txBody>
      </p:sp>
      <p:sp>
        <p:nvSpPr>
          <p:cNvPr id="232" name="Google Shape;232;p43"/>
          <p:cNvSpPr txBox="1"/>
          <p:nvPr>
            <p:ph idx="18" type="subTitle"/>
          </p:nvPr>
        </p:nvSpPr>
        <p:spPr>
          <a:xfrm>
            <a:off x="3596675" y="1934500"/>
            <a:ext cx="1507500" cy="357600"/>
          </a:xfrm>
          <a:prstGeom prst="rect">
            <a:avLst/>
          </a:prstGeom>
          <a:noFill/>
          <a:ln>
            <a:noFill/>
          </a:ln>
        </p:spPr>
        <p:txBody>
          <a:bodyPr anchorCtr="0" anchor="b" bIns="0" lIns="91425" spcFirstLastPara="1" rIns="91425" wrap="square" tIns="0">
            <a:noAutofit/>
          </a:bodyPr>
          <a:lstStyle>
            <a:lvl1pPr lvl="0" algn="l">
              <a:lnSpc>
                <a:spcPct val="90000"/>
              </a:lnSpc>
              <a:spcBef>
                <a:spcPts val="0"/>
              </a:spcBef>
              <a:spcAft>
                <a:spcPts val="0"/>
              </a:spcAft>
              <a:buSzPts val="1200"/>
              <a:buNone/>
              <a:defRPr sz="1800">
                <a:solidFill>
                  <a:schemeClr val="lt2"/>
                </a:solidFill>
                <a:latin typeface="Arimo"/>
                <a:ea typeface="Arimo"/>
                <a:cs typeface="Arimo"/>
                <a:sym typeface="Arimo"/>
              </a:defRPr>
            </a:lvl1pPr>
            <a:lvl2pPr lvl="1" algn="ctr">
              <a:lnSpc>
                <a:spcPct val="90000"/>
              </a:lnSpc>
              <a:spcBef>
                <a:spcPts val="0"/>
              </a:spcBef>
              <a:spcAft>
                <a:spcPts val="0"/>
              </a:spcAft>
              <a:buSzPts val="1200"/>
              <a:buNone/>
              <a:defRPr sz="2500">
                <a:solidFill>
                  <a:schemeClr val="lt2"/>
                </a:solidFill>
                <a:latin typeface="Arimo"/>
                <a:ea typeface="Arimo"/>
                <a:cs typeface="Arimo"/>
                <a:sym typeface="Arimo"/>
              </a:defRPr>
            </a:lvl2pPr>
            <a:lvl3pPr lvl="2" algn="ctr">
              <a:lnSpc>
                <a:spcPct val="90000"/>
              </a:lnSpc>
              <a:spcBef>
                <a:spcPts val="0"/>
              </a:spcBef>
              <a:spcAft>
                <a:spcPts val="0"/>
              </a:spcAft>
              <a:buSzPts val="1200"/>
              <a:buNone/>
              <a:defRPr sz="2500">
                <a:solidFill>
                  <a:schemeClr val="lt2"/>
                </a:solidFill>
                <a:latin typeface="Arimo"/>
                <a:ea typeface="Arimo"/>
                <a:cs typeface="Arimo"/>
                <a:sym typeface="Arimo"/>
              </a:defRPr>
            </a:lvl3pPr>
            <a:lvl4pPr lvl="3" algn="ctr">
              <a:lnSpc>
                <a:spcPct val="90000"/>
              </a:lnSpc>
              <a:spcBef>
                <a:spcPts val="0"/>
              </a:spcBef>
              <a:spcAft>
                <a:spcPts val="0"/>
              </a:spcAft>
              <a:buSzPts val="1200"/>
              <a:buNone/>
              <a:defRPr sz="2500">
                <a:solidFill>
                  <a:schemeClr val="lt2"/>
                </a:solidFill>
                <a:latin typeface="Arimo"/>
                <a:ea typeface="Arimo"/>
                <a:cs typeface="Arimo"/>
                <a:sym typeface="Arimo"/>
              </a:defRPr>
            </a:lvl4pPr>
            <a:lvl5pPr lvl="4" algn="ctr">
              <a:lnSpc>
                <a:spcPct val="90000"/>
              </a:lnSpc>
              <a:spcBef>
                <a:spcPts val="0"/>
              </a:spcBef>
              <a:spcAft>
                <a:spcPts val="0"/>
              </a:spcAft>
              <a:buSzPts val="1200"/>
              <a:buNone/>
              <a:defRPr sz="2500">
                <a:solidFill>
                  <a:schemeClr val="lt2"/>
                </a:solidFill>
                <a:latin typeface="Arimo"/>
                <a:ea typeface="Arimo"/>
                <a:cs typeface="Arimo"/>
                <a:sym typeface="Arimo"/>
              </a:defRPr>
            </a:lvl5pPr>
            <a:lvl6pPr lvl="5" algn="ctr">
              <a:lnSpc>
                <a:spcPct val="90000"/>
              </a:lnSpc>
              <a:spcBef>
                <a:spcPts val="0"/>
              </a:spcBef>
              <a:spcAft>
                <a:spcPts val="0"/>
              </a:spcAft>
              <a:buSzPts val="1200"/>
              <a:buNone/>
              <a:defRPr sz="2500">
                <a:solidFill>
                  <a:schemeClr val="lt2"/>
                </a:solidFill>
                <a:latin typeface="Arimo"/>
                <a:ea typeface="Arimo"/>
                <a:cs typeface="Arimo"/>
                <a:sym typeface="Arimo"/>
              </a:defRPr>
            </a:lvl6pPr>
            <a:lvl7pPr lvl="6" algn="ctr">
              <a:lnSpc>
                <a:spcPct val="90000"/>
              </a:lnSpc>
              <a:spcBef>
                <a:spcPts val="0"/>
              </a:spcBef>
              <a:spcAft>
                <a:spcPts val="0"/>
              </a:spcAft>
              <a:buSzPts val="1200"/>
              <a:buNone/>
              <a:defRPr sz="2500">
                <a:solidFill>
                  <a:schemeClr val="lt2"/>
                </a:solidFill>
                <a:latin typeface="Arimo"/>
                <a:ea typeface="Arimo"/>
                <a:cs typeface="Arimo"/>
                <a:sym typeface="Arimo"/>
              </a:defRPr>
            </a:lvl7pPr>
            <a:lvl8pPr lvl="7" algn="ctr">
              <a:lnSpc>
                <a:spcPct val="90000"/>
              </a:lnSpc>
              <a:spcBef>
                <a:spcPts val="0"/>
              </a:spcBef>
              <a:spcAft>
                <a:spcPts val="0"/>
              </a:spcAft>
              <a:buSzPts val="1200"/>
              <a:buNone/>
              <a:defRPr sz="2500">
                <a:solidFill>
                  <a:schemeClr val="lt2"/>
                </a:solidFill>
                <a:latin typeface="Arimo"/>
                <a:ea typeface="Arimo"/>
                <a:cs typeface="Arimo"/>
                <a:sym typeface="Arimo"/>
              </a:defRPr>
            </a:lvl8pPr>
            <a:lvl9pPr lvl="8" algn="ctr">
              <a:lnSpc>
                <a:spcPct val="90000"/>
              </a:lnSpc>
              <a:spcBef>
                <a:spcPts val="0"/>
              </a:spcBef>
              <a:spcAft>
                <a:spcPts val="0"/>
              </a:spcAft>
              <a:buSzPts val="1200"/>
              <a:buNone/>
              <a:defRPr sz="2500">
                <a:solidFill>
                  <a:schemeClr val="lt2"/>
                </a:solidFill>
                <a:latin typeface="Arimo"/>
                <a:ea typeface="Arimo"/>
                <a:cs typeface="Arimo"/>
                <a:sym typeface="Arimo"/>
              </a:defRPr>
            </a:lvl9pPr>
          </a:lstStyle>
          <a:p/>
        </p:txBody>
      </p:sp>
      <p:sp>
        <p:nvSpPr>
          <p:cNvPr id="233" name="Google Shape;233;p43"/>
          <p:cNvSpPr txBox="1"/>
          <p:nvPr>
            <p:ph idx="19" type="subTitle"/>
          </p:nvPr>
        </p:nvSpPr>
        <p:spPr>
          <a:xfrm>
            <a:off x="3596775" y="2618213"/>
            <a:ext cx="1507500" cy="357600"/>
          </a:xfrm>
          <a:prstGeom prst="rect">
            <a:avLst/>
          </a:prstGeom>
          <a:noFill/>
          <a:ln>
            <a:noFill/>
          </a:ln>
        </p:spPr>
        <p:txBody>
          <a:bodyPr anchorCtr="0" anchor="b" bIns="0" lIns="91425" spcFirstLastPara="1" rIns="91425" wrap="square" tIns="0">
            <a:noAutofit/>
          </a:bodyPr>
          <a:lstStyle>
            <a:lvl1pPr lvl="0" algn="l">
              <a:lnSpc>
                <a:spcPct val="90000"/>
              </a:lnSpc>
              <a:spcBef>
                <a:spcPts val="0"/>
              </a:spcBef>
              <a:spcAft>
                <a:spcPts val="0"/>
              </a:spcAft>
              <a:buSzPts val="1200"/>
              <a:buNone/>
              <a:defRPr sz="1800">
                <a:solidFill>
                  <a:schemeClr val="lt2"/>
                </a:solidFill>
                <a:latin typeface="Arimo"/>
                <a:ea typeface="Arimo"/>
                <a:cs typeface="Arimo"/>
                <a:sym typeface="Arimo"/>
              </a:defRPr>
            </a:lvl1pPr>
            <a:lvl2pPr lvl="1" algn="ctr">
              <a:lnSpc>
                <a:spcPct val="90000"/>
              </a:lnSpc>
              <a:spcBef>
                <a:spcPts val="0"/>
              </a:spcBef>
              <a:spcAft>
                <a:spcPts val="0"/>
              </a:spcAft>
              <a:buSzPts val="1200"/>
              <a:buNone/>
              <a:defRPr sz="2500">
                <a:solidFill>
                  <a:schemeClr val="lt2"/>
                </a:solidFill>
                <a:latin typeface="Arimo"/>
                <a:ea typeface="Arimo"/>
                <a:cs typeface="Arimo"/>
                <a:sym typeface="Arimo"/>
              </a:defRPr>
            </a:lvl2pPr>
            <a:lvl3pPr lvl="2" algn="ctr">
              <a:lnSpc>
                <a:spcPct val="90000"/>
              </a:lnSpc>
              <a:spcBef>
                <a:spcPts val="0"/>
              </a:spcBef>
              <a:spcAft>
                <a:spcPts val="0"/>
              </a:spcAft>
              <a:buSzPts val="1200"/>
              <a:buNone/>
              <a:defRPr sz="2500">
                <a:solidFill>
                  <a:schemeClr val="lt2"/>
                </a:solidFill>
                <a:latin typeface="Arimo"/>
                <a:ea typeface="Arimo"/>
                <a:cs typeface="Arimo"/>
                <a:sym typeface="Arimo"/>
              </a:defRPr>
            </a:lvl3pPr>
            <a:lvl4pPr lvl="3" algn="ctr">
              <a:lnSpc>
                <a:spcPct val="90000"/>
              </a:lnSpc>
              <a:spcBef>
                <a:spcPts val="0"/>
              </a:spcBef>
              <a:spcAft>
                <a:spcPts val="0"/>
              </a:spcAft>
              <a:buSzPts val="1200"/>
              <a:buNone/>
              <a:defRPr sz="2500">
                <a:solidFill>
                  <a:schemeClr val="lt2"/>
                </a:solidFill>
                <a:latin typeface="Arimo"/>
                <a:ea typeface="Arimo"/>
                <a:cs typeface="Arimo"/>
                <a:sym typeface="Arimo"/>
              </a:defRPr>
            </a:lvl4pPr>
            <a:lvl5pPr lvl="4" algn="ctr">
              <a:lnSpc>
                <a:spcPct val="90000"/>
              </a:lnSpc>
              <a:spcBef>
                <a:spcPts val="0"/>
              </a:spcBef>
              <a:spcAft>
                <a:spcPts val="0"/>
              </a:spcAft>
              <a:buSzPts val="1200"/>
              <a:buNone/>
              <a:defRPr sz="2500">
                <a:solidFill>
                  <a:schemeClr val="lt2"/>
                </a:solidFill>
                <a:latin typeface="Arimo"/>
                <a:ea typeface="Arimo"/>
                <a:cs typeface="Arimo"/>
                <a:sym typeface="Arimo"/>
              </a:defRPr>
            </a:lvl5pPr>
            <a:lvl6pPr lvl="5" algn="ctr">
              <a:lnSpc>
                <a:spcPct val="90000"/>
              </a:lnSpc>
              <a:spcBef>
                <a:spcPts val="0"/>
              </a:spcBef>
              <a:spcAft>
                <a:spcPts val="0"/>
              </a:spcAft>
              <a:buSzPts val="1200"/>
              <a:buNone/>
              <a:defRPr sz="2500">
                <a:solidFill>
                  <a:schemeClr val="lt2"/>
                </a:solidFill>
                <a:latin typeface="Arimo"/>
                <a:ea typeface="Arimo"/>
                <a:cs typeface="Arimo"/>
                <a:sym typeface="Arimo"/>
              </a:defRPr>
            </a:lvl6pPr>
            <a:lvl7pPr lvl="6" algn="ctr">
              <a:lnSpc>
                <a:spcPct val="90000"/>
              </a:lnSpc>
              <a:spcBef>
                <a:spcPts val="0"/>
              </a:spcBef>
              <a:spcAft>
                <a:spcPts val="0"/>
              </a:spcAft>
              <a:buSzPts val="1200"/>
              <a:buNone/>
              <a:defRPr sz="2500">
                <a:solidFill>
                  <a:schemeClr val="lt2"/>
                </a:solidFill>
                <a:latin typeface="Arimo"/>
                <a:ea typeface="Arimo"/>
                <a:cs typeface="Arimo"/>
                <a:sym typeface="Arimo"/>
              </a:defRPr>
            </a:lvl7pPr>
            <a:lvl8pPr lvl="7" algn="ctr">
              <a:lnSpc>
                <a:spcPct val="90000"/>
              </a:lnSpc>
              <a:spcBef>
                <a:spcPts val="0"/>
              </a:spcBef>
              <a:spcAft>
                <a:spcPts val="0"/>
              </a:spcAft>
              <a:buSzPts val="1200"/>
              <a:buNone/>
              <a:defRPr sz="2500">
                <a:solidFill>
                  <a:schemeClr val="lt2"/>
                </a:solidFill>
                <a:latin typeface="Arimo"/>
                <a:ea typeface="Arimo"/>
                <a:cs typeface="Arimo"/>
                <a:sym typeface="Arimo"/>
              </a:defRPr>
            </a:lvl8pPr>
            <a:lvl9pPr lvl="8" algn="ctr">
              <a:lnSpc>
                <a:spcPct val="90000"/>
              </a:lnSpc>
              <a:spcBef>
                <a:spcPts val="0"/>
              </a:spcBef>
              <a:spcAft>
                <a:spcPts val="0"/>
              </a:spcAft>
              <a:buSzPts val="1200"/>
              <a:buNone/>
              <a:defRPr sz="2500">
                <a:solidFill>
                  <a:schemeClr val="lt2"/>
                </a:solidFill>
                <a:latin typeface="Arimo"/>
                <a:ea typeface="Arimo"/>
                <a:cs typeface="Arimo"/>
                <a:sym typeface="Arimo"/>
              </a:defRPr>
            </a:lvl9pPr>
          </a:lstStyle>
          <a:p/>
        </p:txBody>
      </p:sp>
      <p:sp>
        <p:nvSpPr>
          <p:cNvPr id="234" name="Google Shape;234;p43"/>
          <p:cNvSpPr txBox="1"/>
          <p:nvPr>
            <p:ph idx="20" type="subTitle"/>
          </p:nvPr>
        </p:nvSpPr>
        <p:spPr>
          <a:xfrm>
            <a:off x="5297950" y="2885600"/>
            <a:ext cx="1350600" cy="288900"/>
          </a:xfrm>
          <a:prstGeom prst="rect">
            <a:avLst/>
          </a:prstGeom>
          <a:noFill/>
          <a:ln>
            <a:noFill/>
          </a:ln>
        </p:spPr>
        <p:txBody>
          <a:bodyPr anchorCtr="0" anchor="ctr" bIns="0" lIns="91425" spcFirstLastPara="1" rIns="91425" wrap="square" tIns="0">
            <a:noAutofit/>
          </a:bodyPr>
          <a:lstStyle>
            <a:lvl1pPr lvl="0" algn="ctr">
              <a:lnSpc>
                <a:spcPct val="100000"/>
              </a:lnSpc>
              <a:spcBef>
                <a:spcPts val="0"/>
              </a:spcBef>
              <a:spcAft>
                <a:spcPts val="0"/>
              </a:spcAft>
              <a:buSzPts val="1200"/>
              <a:buNone/>
              <a:defRPr sz="1000" u="sng">
                <a:solidFill>
                  <a:schemeClr val="lt2"/>
                </a:solidFill>
              </a:defRPr>
            </a:lvl1pPr>
            <a:lvl2pPr lvl="1" algn="ctr">
              <a:lnSpc>
                <a:spcPct val="100000"/>
              </a:lnSpc>
              <a:spcBef>
                <a:spcPts val="0"/>
              </a:spcBef>
              <a:spcAft>
                <a:spcPts val="0"/>
              </a:spcAft>
              <a:buSzPts val="1200"/>
              <a:buNone/>
              <a:defRPr sz="1000">
                <a:solidFill>
                  <a:schemeClr val="lt2"/>
                </a:solidFill>
                <a:latin typeface="Arimo"/>
                <a:ea typeface="Arimo"/>
                <a:cs typeface="Arimo"/>
                <a:sym typeface="Arimo"/>
              </a:defRPr>
            </a:lvl2pPr>
            <a:lvl3pPr lvl="2" algn="ctr">
              <a:lnSpc>
                <a:spcPct val="100000"/>
              </a:lnSpc>
              <a:spcBef>
                <a:spcPts val="0"/>
              </a:spcBef>
              <a:spcAft>
                <a:spcPts val="0"/>
              </a:spcAft>
              <a:buSzPts val="1200"/>
              <a:buNone/>
              <a:defRPr sz="1000">
                <a:solidFill>
                  <a:schemeClr val="lt2"/>
                </a:solidFill>
                <a:latin typeface="Arimo"/>
                <a:ea typeface="Arimo"/>
                <a:cs typeface="Arimo"/>
                <a:sym typeface="Arimo"/>
              </a:defRPr>
            </a:lvl3pPr>
            <a:lvl4pPr lvl="3" algn="ctr">
              <a:lnSpc>
                <a:spcPct val="100000"/>
              </a:lnSpc>
              <a:spcBef>
                <a:spcPts val="0"/>
              </a:spcBef>
              <a:spcAft>
                <a:spcPts val="0"/>
              </a:spcAft>
              <a:buSzPts val="1200"/>
              <a:buNone/>
              <a:defRPr sz="1000">
                <a:solidFill>
                  <a:schemeClr val="lt2"/>
                </a:solidFill>
                <a:latin typeface="Arimo"/>
                <a:ea typeface="Arimo"/>
                <a:cs typeface="Arimo"/>
                <a:sym typeface="Arimo"/>
              </a:defRPr>
            </a:lvl4pPr>
            <a:lvl5pPr lvl="4" algn="ctr">
              <a:lnSpc>
                <a:spcPct val="100000"/>
              </a:lnSpc>
              <a:spcBef>
                <a:spcPts val="0"/>
              </a:spcBef>
              <a:spcAft>
                <a:spcPts val="0"/>
              </a:spcAft>
              <a:buSzPts val="1200"/>
              <a:buNone/>
              <a:defRPr sz="1000">
                <a:solidFill>
                  <a:schemeClr val="lt2"/>
                </a:solidFill>
                <a:latin typeface="Arimo"/>
                <a:ea typeface="Arimo"/>
                <a:cs typeface="Arimo"/>
                <a:sym typeface="Arimo"/>
              </a:defRPr>
            </a:lvl5pPr>
            <a:lvl6pPr lvl="5" algn="ctr">
              <a:lnSpc>
                <a:spcPct val="100000"/>
              </a:lnSpc>
              <a:spcBef>
                <a:spcPts val="0"/>
              </a:spcBef>
              <a:spcAft>
                <a:spcPts val="0"/>
              </a:spcAft>
              <a:buSzPts val="1200"/>
              <a:buNone/>
              <a:defRPr sz="1000">
                <a:solidFill>
                  <a:schemeClr val="lt2"/>
                </a:solidFill>
                <a:latin typeface="Arimo"/>
                <a:ea typeface="Arimo"/>
                <a:cs typeface="Arimo"/>
                <a:sym typeface="Arimo"/>
              </a:defRPr>
            </a:lvl6pPr>
            <a:lvl7pPr lvl="6" algn="ctr">
              <a:lnSpc>
                <a:spcPct val="100000"/>
              </a:lnSpc>
              <a:spcBef>
                <a:spcPts val="0"/>
              </a:spcBef>
              <a:spcAft>
                <a:spcPts val="0"/>
              </a:spcAft>
              <a:buSzPts val="1200"/>
              <a:buNone/>
              <a:defRPr sz="1000">
                <a:solidFill>
                  <a:schemeClr val="lt2"/>
                </a:solidFill>
                <a:latin typeface="Arimo"/>
                <a:ea typeface="Arimo"/>
                <a:cs typeface="Arimo"/>
                <a:sym typeface="Arimo"/>
              </a:defRPr>
            </a:lvl7pPr>
            <a:lvl8pPr lvl="7" algn="ctr">
              <a:lnSpc>
                <a:spcPct val="100000"/>
              </a:lnSpc>
              <a:spcBef>
                <a:spcPts val="0"/>
              </a:spcBef>
              <a:spcAft>
                <a:spcPts val="0"/>
              </a:spcAft>
              <a:buSzPts val="1200"/>
              <a:buNone/>
              <a:defRPr sz="1000">
                <a:solidFill>
                  <a:schemeClr val="lt2"/>
                </a:solidFill>
                <a:latin typeface="Arimo"/>
                <a:ea typeface="Arimo"/>
                <a:cs typeface="Arimo"/>
                <a:sym typeface="Arimo"/>
              </a:defRPr>
            </a:lvl8pPr>
            <a:lvl9pPr lvl="8" algn="ctr">
              <a:lnSpc>
                <a:spcPct val="100000"/>
              </a:lnSpc>
              <a:spcBef>
                <a:spcPts val="0"/>
              </a:spcBef>
              <a:spcAft>
                <a:spcPts val="0"/>
              </a:spcAft>
              <a:buSzPts val="1200"/>
              <a:buNone/>
              <a:defRPr sz="1000">
                <a:solidFill>
                  <a:schemeClr val="lt2"/>
                </a:solidFill>
                <a:latin typeface="Arimo"/>
                <a:ea typeface="Arimo"/>
                <a:cs typeface="Arimo"/>
                <a:sym typeface="Arimo"/>
              </a:defRPr>
            </a:lvl9pPr>
          </a:lstStyle>
          <a:p/>
        </p:txBody>
      </p:sp>
      <p:sp>
        <p:nvSpPr>
          <p:cNvPr id="235" name="Google Shape;235;p43"/>
          <p:cNvSpPr txBox="1"/>
          <p:nvPr>
            <p:ph idx="12" type="sldNum"/>
          </p:nvPr>
        </p:nvSpPr>
        <p:spPr>
          <a:xfrm>
            <a:off x="8208648" y="4749900"/>
            <a:ext cx="657900" cy="192000"/>
          </a:xfrm>
          <a:prstGeom prst="rect">
            <a:avLst/>
          </a:prstGeom>
          <a:noFill/>
          <a:ln>
            <a:noFill/>
          </a:ln>
        </p:spPr>
        <p:txBody>
          <a:bodyPr anchorCtr="0" anchor="ctr" bIns="91425" lIns="91425" spcFirstLastPara="1" rIns="0" wrap="square" tIns="91425">
            <a:noAutofit/>
          </a:bodyPr>
          <a:lstStyle>
            <a:lvl1pPr indent="0" lvl="0"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1pPr>
            <a:lvl2pPr indent="0" lvl="1"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2pPr>
            <a:lvl3pPr indent="0" lvl="2"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3pPr>
            <a:lvl4pPr indent="0" lvl="3"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4pPr>
            <a:lvl5pPr indent="0" lvl="4"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5pPr>
            <a:lvl6pPr indent="0" lvl="5"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6pPr>
            <a:lvl7pPr indent="0" lvl="6"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7pPr>
            <a:lvl8pPr indent="0" lvl="7"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8pPr>
            <a:lvl9pPr indent="0" lvl="8"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
              <a:t>‹#›</a:t>
            </a:fld>
            <a:endParaRPr/>
          </a:p>
        </p:txBody>
      </p:sp>
      <p:sp>
        <p:nvSpPr>
          <p:cNvPr id="236" name="Google Shape;236;p43"/>
          <p:cNvSpPr txBox="1"/>
          <p:nvPr>
            <p:ph idx="21" type="subTitle"/>
          </p:nvPr>
        </p:nvSpPr>
        <p:spPr>
          <a:xfrm>
            <a:off x="5426775" y="2214775"/>
            <a:ext cx="1092900" cy="566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200"/>
              <a:buNone/>
              <a:defRPr sz="2000">
                <a:solidFill>
                  <a:schemeClr val="lt2"/>
                </a:solidFill>
                <a:latin typeface="Arimo"/>
                <a:ea typeface="Arimo"/>
                <a:cs typeface="Arimo"/>
                <a:sym typeface="Arimo"/>
              </a:defRPr>
            </a:lvl1pPr>
            <a:lvl2pPr lvl="1" algn="ctr">
              <a:lnSpc>
                <a:spcPct val="90000"/>
              </a:lnSpc>
              <a:spcBef>
                <a:spcPts val="0"/>
              </a:spcBef>
              <a:spcAft>
                <a:spcPts val="0"/>
              </a:spcAft>
              <a:buSzPts val="1200"/>
              <a:buNone/>
              <a:defRPr sz="2500">
                <a:solidFill>
                  <a:schemeClr val="lt2"/>
                </a:solidFill>
                <a:latin typeface="Arimo"/>
                <a:ea typeface="Arimo"/>
                <a:cs typeface="Arimo"/>
                <a:sym typeface="Arimo"/>
              </a:defRPr>
            </a:lvl2pPr>
            <a:lvl3pPr lvl="2" algn="ctr">
              <a:lnSpc>
                <a:spcPct val="90000"/>
              </a:lnSpc>
              <a:spcBef>
                <a:spcPts val="0"/>
              </a:spcBef>
              <a:spcAft>
                <a:spcPts val="0"/>
              </a:spcAft>
              <a:buSzPts val="1200"/>
              <a:buNone/>
              <a:defRPr sz="2500">
                <a:solidFill>
                  <a:schemeClr val="lt2"/>
                </a:solidFill>
                <a:latin typeface="Arimo"/>
                <a:ea typeface="Arimo"/>
                <a:cs typeface="Arimo"/>
                <a:sym typeface="Arimo"/>
              </a:defRPr>
            </a:lvl3pPr>
            <a:lvl4pPr lvl="3" algn="ctr">
              <a:lnSpc>
                <a:spcPct val="90000"/>
              </a:lnSpc>
              <a:spcBef>
                <a:spcPts val="0"/>
              </a:spcBef>
              <a:spcAft>
                <a:spcPts val="0"/>
              </a:spcAft>
              <a:buSzPts val="1200"/>
              <a:buNone/>
              <a:defRPr sz="2500">
                <a:solidFill>
                  <a:schemeClr val="lt2"/>
                </a:solidFill>
                <a:latin typeface="Arimo"/>
                <a:ea typeface="Arimo"/>
                <a:cs typeface="Arimo"/>
                <a:sym typeface="Arimo"/>
              </a:defRPr>
            </a:lvl4pPr>
            <a:lvl5pPr lvl="4" algn="ctr">
              <a:lnSpc>
                <a:spcPct val="90000"/>
              </a:lnSpc>
              <a:spcBef>
                <a:spcPts val="0"/>
              </a:spcBef>
              <a:spcAft>
                <a:spcPts val="0"/>
              </a:spcAft>
              <a:buSzPts val="1200"/>
              <a:buNone/>
              <a:defRPr sz="2500">
                <a:solidFill>
                  <a:schemeClr val="lt2"/>
                </a:solidFill>
                <a:latin typeface="Arimo"/>
                <a:ea typeface="Arimo"/>
                <a:cs typeface="Arimo"/>
                <a:sym typeface="Arimo"/>
              </a:defRPr>
            </a:lvl5pPr>
            <a:lvl6pPr lvl="5" algn="ctr">
              <a:lnSpc>
                <a:spcPct val="90000"/>
              </a:lnSpc>
              <a:spcBef>
                <a:spcPts val="0"/>
              </a:spcBef>
              <a:spcAft>
                <a:spcPts val="0"/>
              </a:spcAft>
              <a:buSzPts val="1200"/>
              <a:buNone/>
              <a:defRPr sz="2500">
                <a:solidFill>
                  <a:schemeClr val="lt2"/>
                </a:solidFill>
                <a:latin typeface="Arimo"/>
                <a:ea typeface="Arimo"/>
                <a:cs typeface="Arimo"/>
                <a:sym typeface="Arimo"/>
              </a:defRPr>
            </a:lvl6pPr>
            <a:lvl7pPr lvl="6" algn="ctr">
              <a:lnSpc>
                <a:spcPct val="90000"/>
              </a:lnSpc>
              <a:spcBef>
                <a:spcPts val="0"/>
              </a:spcBef>
              <a:spcAft>
                <a:spcPts val="0"/>
              </a:spcAft>
              <a:buSzPts val="1200"/>
              <a:buNone/>
              <a:defRPr sz="2500">
                <a:solidFill>
                  <a:schemeClr val="lt2"/>
                </a:solidFill>
                <a:latin typeface="Arimo"/>
                <a:ea typeface="Arimo"/>
                <a:cs typeface="Arimo"/>
                <a:sym typeface="Arimo"/>
              </a:defRPr>
            </a:lvl7pPr>
            <a:lvl8pPr lvl="7" algn="ctr">
              <a:lnSpc>
                <a:spcPct val="90000"/>
              </a:lnSpc>
              <a:spcBef>
                <a:spcPts val="0"/>
              </a:spcBef>
              <a:spcAft>
                <a:spcPts val="0"/>
              </a:spcAft>
              <a:buSzPts val="1200"/>
              <a:buNone/>
              <a:defRPr sz="2500">
                <a:solidFill>
                  <a:schemeClr val="lt2"/>
                </a:solidFill>
                <a:latin typeface="Arimo"/>
                <a:ea typeface="Arimo"/>
                <a:cs typeface="Arimo"/>
                <a:sym typeface="Arimo"/>
              </a:defRPr>
            </a:lvl8pPr>
            <a:lvl9pPr lvl="8" algn="ctr">
              <a:lnSpc>
                <a:spcPct val="90000"/>
              </a:lnSpc>
              <a:spcBef>
                <a:spcPts val="0"/>
              </a:spcBef>
              <a:spcAft>
                <a:spcPts val="0"/>
              </a:spcAft>
              <a:buSzPts val="1200"/>
              <a:buNone/>
              <a:defRPr sz="2500">
                <a:solidFill>
                  <a:schemeClr val="lt2"/>
                </a:solidFill>
                <a:latin typeface="Arimo"/>
                <a:ea typeface="Arimo"/>
                <a:cs typeface="Arimo"/>
                <a:sym typeface="Arimo"/>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images with description">
  <p:cSld name="CUSTOM_19_1_1_1">
    <p:bg>
      <p:bgPr>
        <a:solidFill>
          <a:schemeClr val="accent5"/>
        </a:solidFill>
      </p:bgPr>
    </p:bg>
    <p:spTree>
      <p:nvGrpSpPr>
        <p:cNvPr id="237" name="Shape 237"/>
        <p:cNvGrpSpPr/>
        <p:nvPr/>
      </p:nvGrpSpPr>
      <p:grpSpPr>
        <a:xfrm>
          <a:off x="0" y="0"/>
          <a:ext cx="0" cy="0"/>
          <a:chOff x="0" y="0"/>
          <a:chExt cx="0" cy="0"/>
        </a:xfrm>
      </p:grpSpPr>
      <p:sp>
        <p:nvSpPr>
          <p:cNvPr id="238" name="Google Shape;238;p44"/>
          <p:cNvSpPr/>
          <p:nvPr>
            <p:ph idx="2" type="pic"/>
          </p:nvPr>
        </p:nvSpPr>
        <p:spPr>
          <a:xfrm>
            <a:off x="2021325" y="1854425"/>
            <a:ext cx="1679100" cy="3013800"/>
          </a:xfrm>
          <a:prstGeom prst="roundRect">
            <a:avLst>
              <a:gd fmla="val 13643" name="adj"/>
            </a:avLst>
          </a:prstGeom>
          <a:noFill/>
          <a:ln>
            <a:noFill/>
          </a:ln>
        </p:spPr>
      </p:sp>
      <p:sp>
        <p:nvSpPr>
          <p:cNvPr id="239" name="Google Shape;239;p44"/>
          <p:cNvSpPr/>
          <p:nvPr>
            <p:ph idx="3" type="pic"/>
          </p:nvPr>
        </p:nvSpPr>
        <p:spPr>
          <a:xfrm>
            <a:off x="5444400" y="1854425"/>
            <a:ext cx="1679100" cy="3013800"/>
          </a:xfrm>
          <a:prstGeom prst="roundRect">
            <a:avLst>
              <a:gd fmla="val 13643" name="adj"/>
            </a:avLst>
          </a:prstGeom>
          <a:noFill/>
          <a:ln>
            <a:noFill/>
          </a:ln>
        </p:spPr>
      </p:sp>
      <p:sp>
        <p:nvSpPr>
          <p:cNvPr id="240" name="Google Shape;240;p44"/>
          <p:cNvSpPr txBox="1"/>
          <p:nvPr>
            <p:ph idx="1" type="subTitle"/>
          </p:nvPr>
        </p:nvSpPr>
        <p:spPr>
          <a:xfrm>
            <a:off x="3700500" y="3326350"/>
            <a:ext cx="1743900" cy="453600"/>
          </a:xfrm>
          <a:prstGeom prst="rect">
            <a:avLst/>
          </a:prstGeom>
          <a:noFill/>
          <a:ln>
            <a:noFill/>
          </a:ln>
        </p:spPr>
        <p:txBody>
          <a:bodyPr anchorCtr="0" anchor="b" bIns="0" lIns="91425" spcFirstLastPara="1" rIns="91425" wrap="square" tIns="0">
            <a:noAutofit/>
          </a:bodyPr>
          <a:lstStyle>
            <a:lvl1pPr lvl="0" algn="l">
              <a:lnSpc>
                <a:spcPct val="100000"/>
              </a:lnSpc>
              <a:spcBef>
                <a:spcPts val="0"/>
              </a:spcBef>
              <a:spcAft>
                <a:spcPts val="0"/>
              </a:spcAft>
              <a:buSzPts val="1200"/>
              <a:buNone/>
              <a:defRPr>
                <a:latin typeface="Arimo"/>
                <a:ea typeface="Arimo"/>
                <a:cs typeface="Arimo"/>
                <a:sym typeface="Arimo"/>
              </a:defRPr>
            </a:lvl1pPr>
            <a:lvl2pPr lvl="1" algn="l">
              <a:lnSpc>
                <a:spcPct val="100000"/>
              </a:lnSpc>
              <a:spcBef>
                <a:spcPts val="0"/>
              </a:spcBef>
              <a:spcAft>
                <a:spcPts val="0"/>
              </a:spcAft>
              <a:buClr>
                <a:schemeClr val="dk1"/>
              </a:buClr>
              <a:buSzPts val="1000"/>
              <a:buFont typeface="Arimo"/>
              <a:buNone/>
              <a:defRPr sz="1000">
                <a:latin typeface="Arimo"/>
                <a:ea typeface="Arimo"/>
                <a:cs typeface="Arimo"/>
                <a:sym typeface="Arimo"/>
              </a:defRPr>
            </a:lvl2pPr>
            <a:lvl3pPr lvl="2" algn="l">
              <a:lnSpc>
                <a:spcPct val="100000"/>
              </a:lnSpc>
              <a:spcBef>
                <a:spcPts val="0"/>
              </a:spcBef>
              <a:spcAft>
                <a:spcPts val="0"/>
              </a:spcAft>
              <a:buClr>
                <a:schemeClr val="dk1"/>
              </a:buClr>
              <a:buSzPts val="1000"/>
              <a:buFont typeface="Arimo"/>
              <a:buNone/>
              <a:defRPr sz="1000">
                <a:latin typeface="Arimo"/>
                <a:ea typeface="Arimo"/>
                <a:cs typeface="Arimo"/>
                <a:sym typeface="Arimo"/>
              </a:defRPr>
            </a:lvl3pPr>
            <a:lvl4pPr lvl="3" algn="l">
              <a:lnSpc>
                <a:spcPct val="100000"/>
              </a:lnSpc>
              <a:spcBef>
                <a:spcPts val="0"/>
              </a:spcBef>
              <a:spcAft>
                <a:spcPts val="0"/>
              </a:spcAft>
              <a:buClr>
                <a:schemeClr val="dk1"/>
              </a:buClr>
              <a:buSzPts val="1000"/>
              <a:buFont typeface="Arimo"/>
              <a:buNone/>
              <a:defRPr sz="1000">
                <a:latin typeface="Arimo"/>
                <a:ea typeface="Arimo"/>
                <a:cs typeface="Arimo"/>
                <a:sym typeface="Arimo"/>
              </a:defRPr>
            </a:lvl4pPr>
            <a:lvl5pPr lvl="4" algn="l">
              <a:lnSpc>
                <a:spcPct val="100000"/>
              </a:lnSpc>
              <a:spcBef>
                <a:spcPts val="0"/>
              </a:spcBef>
              <a:spcAft>
                <a:spcPts val="0"/>
              </a:spcAft>
              <a:buClr>
                <a:schemeClr val="dk1"/>
              </a:buClr>
              <a:buSzPts val="1000"/>
              <a:buFont typeface="Arimo"/>
              <a:buNone/>
              <a:defRPr sz="1000">
                <a:latin typeface="Arimo"/>
                <a:ea typeface="Arimo"/>
                <a:cs typeface="Arimo"/>
                <a:sym typeface="Arimo"/>
              </a:defRPr>
            </a:lvl5pPr>
            <a:lvl6pPr lvl="5" algn="l">
              <a:lnSpc>
                <a:spcPct val="100000"/>
              </a:lnSpc>
              <a:spcBef>
                <a:spcPts val="0"/>
              </a:spcBef>
              <a:spcAft>
                <a:spcPts val="0"/>
              </a:spcAft>
              <a:buClr>
                <a:schemeClr val="dk1"/>
              </a:buClr>
              <a:buSzPts val="1000"/>
              <a:buFont typeface="Arimo"/>
              <a:buNone/>
              <a:defRPr sz="1000">
                <a:latin typeface="Arimo"/>
                <a:ea typeface="Arimo"/>
                <a:cs typeface="Arimo"/>
                <a:sym typeface="Arimo"/>
              </a:defRPr>
            </a:lvl6pPr>
            <a:lvl7pPr lvl="6" algn="l">
              <a:lnSpc>
                <a:spcPct val="100000"/>
              </a:lnSpc>
              <a:spcBef>
                <a:spcPts val="0"/>
              </a:spcBef>
              <a:spcAft>
                <a:spcPts val="0"/>
              </a:spcAft>
              <a:buClr>
                <a:schemeClr val="dk1"/>
              </a:buClr>
              <a:buSzPts val="1000"/>
              <a:buFont typeface="Arimo"/>
              <a:buNone/>
              <a:defRPr sz="1000">
                <a:latin typeface="Arimo"/>
                <a:ea typeface="Arimo"/>
                <a:cs typeface="Arimo"/>
                <a:sym typeface="Arimo"/>
              </a:defRPr>
            </a:lvl7pPr>
            <a:lvl8pPr lvl="7" algn="l">
              <a:lnSpc>
                <a:spcPct val="100000"/>
              </a:lnSpc>
              <a:spcBef>
                <a:spcPts val="0"/>
              </a:spcBef>
              <a:spcAft>
                <a:spcPts val="0"/>
              </a:spcAft>
              <a:buClr>
                <a:schemeClr val="dk1"/>
              </a:buClr>
              <a:buSzPts val="1000"/>
              <a:buFont typeface="Arimo"/>
              <a:buNone/>
              <a:defRPr sz="1000">
                <a:latin typeface="Arimo"/>
                <a:ea typeface="Arimo"/>
                <a:cs typeface="Arimo"/>
                <a:sym typeface="Arimo"/>
              </a:defRPr>
            </a:lvl8pPr>
            <a:lvl9pPr lvl="8" algn="l">
              <a:lnSpc>
                <a:spcPct val="100000"/>
              </a:lnSpc>
              <a:spcBef>
                <a:spcPts val="0"/>
              </a:spcBef>
              <a:spcAft>
                <a:spcPts val="0"/>
              </a:spcAft>
              <a:buClr>
                <a:schemeClr val="dk1"/>
              </a:buClr>
              <a:buSzPts val="1000"/>
              <a:buFont typeface="Arimo"/>
              <a:buNone/>
              <a:defRPr sz="1000">
                <a:latin typeface="Arimo"/>
                <a:ea typeface="Arimo"/>
                <a:cs typeface="Arimo"/>
                <a:sym typeface="Arimo"/>
              </a:defRPr>
            </a:lvl9pPr>
          </a:lstStyle>
          <a:p/>
        </p:txBody>
      </p:sp>
      <p:sp>
        <p:nvSpPr>
          <p:cNvPr id="241" name="Google Shape;241;p44"/>
          <p:cNvSpPr txBox="1"/>
          <p:nvPr>
            <p:ph idx="4" type="body"/>
          </p:nvPr>
        </p:nvSpPr>
        <p:spPr>
          <a:xfrm>
            <a:off x="3700500" y="3850823"/>
            <a:ext cx="1743900" cy="9537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0"/>
              </a:spcBef>
              <a:spcAft>
                <a:spcPts val="0"/>
              </a:spcAft>
              <a:buSzPts val="1200"/>
              <a:buNone/>
              <a:defRPr sz="1000"/>
            </a:lvl1pPr>
            <a:lvl2pPr indent="-228600" lvl="1" marL="914400" algn="l">
              <a:lnSpc>
                <a:spcPct val="100000"/>
              </a:lnSpc>
              <a:spcBef>
                <a:spcPts val="0"/>
              </a:spcBef>
              <a:spcAft>
                <a:spcPts val="0"/>
              </a:spcAft>
              <a:buSzPts val="1200"/>
              <a:buNone/>
              <a:defRPr sz="1000"/>
            </a:lvl2pPr>
            <a:lvl3pPr indent="-228600" lvl="2" marL="1371600" algn="l">
              <a:lnSpc>
                <a:spcPct val="100000"/>
              </a:lnSpc>
              <a:spcBef>
                <a:spcPts val="0"/>
              </a:spcBef>
              <a:spcAft>
                <a:spcPts val="0"/>
              </a:spcAft>
              <a:buSzPts val="1200"/>
              <a:buNone/>
              <a:defRPr sz="1000"/>
            </a:lvl3pPr>
            <a:lvl4pPr indent="-228600" lvl="3" marL="1828800" algn="l">
              <a:lnSpc>
                <a:spcPct val="100000"/>
              </a:lnSpc>
              <a:spcBef>
                <a:spcPts val="0"/>
              </a:spcBef>
              <a:spcAft>
                <a:spcPts val="0"/>
              </a:spcAft>
              <a:buSzPts val="1200"/>
              <a:buNone/>
              <a:defRPr sz="1000"/>
            </a:lvl4pPr>
            <a:lvl5pPr indent="-228600" lvl="4" marL="2286000" algn="l">
              <a:lnSpc>
                <a:spcPct val="100000"/>
              </a:lnSpc>
              <a:spcBef>
                <a:spcPts val="0"/>
              </a:spcBef>
              <a:spcAft>
                <a:spcPts val="0"/>
              </a:spcAft>
              <a:buSzPts val="1200"/>
              <a:buNone/>
              <a:defRPr sz="1000"/>
            </a:lvl5pPr>
            <a:lvl6pPr indent="-228600" lvl="5" marL="2743200" algn="l">
              <a:lnSpc>
                <a:spcPct val="100000"/>
              </a:lnSpc>
              <a:spcBef>
                <a:spcPts val="0"/>
              </a:spcBef>
              <a:spcAft>
                <a:spcPts val="0"/>
              </a:spcAft>
              <a:buSzPts val="1200"/>
              <a:buNone/>
              <a:defRPr sz="1000"/>
            </a:lvl6pPr>
            <a:lvl7pPr indent="-228600" lvl="6" marL="3200400" algn="l">
              <a:lnSpc>
                <a:spcPct val="100000"/>
              </a:lnSpc>
              <a:spcBef>
                <a:spcPts val="0"/>
              </a:spcBef>
              <a:spcAft>
                <a:spcPts val="0"/>
              </a:spcAft>
              <a:buSzPts val="1200"/>
              <a:buNone/>
              <a:defRPr sz="1000"/>
            </a:lvl7pPr>
            <a:lvl8pPr indent="-228600" lvl="7" marL="3657600" algn="l">
              <a:lnSpc>
                <a:spcPct val="100000"/>
              </a:lnSpc>
              <a:spcBef>
                <a:spcPts val="0"/>
              </a:spcBef>
              <a:spcAft>
                <a:spcPts val="0"/>
              </a:spcAft>
              <a:buSzPts val="1200"/>
              <a:buNone/>
              <a:defRPr sz="1000"/>
            </a:lvl8pPr>
            <a:lvl9pPr indent="-228600" lvl="8" marL="4114800" algn="l">
              <a:lnSpc>
                <a:spcPct val="100000"/>
              </a:lnSpc>
              <a:spcBef>
                <a:spcPts val="0"/>
              </a:spcBef>
              <a:spcAft>
                <a:spcPts val="0"/>
              </a:spcAft>
              <a:buSzPts val="1200"/>
              <a:buNone/>
              <a:defRPr sz="1000"/>
            </a:lvl9pPr>
          </a:lstStyle>
          <a:p/>
        </p:txBody>
      </p:sp>
      <p:sp>
        <p:nvSpPr>
          <p:cNvPr id="242" name="Google Shape;242;p44"/>
          <p:cNvSpPr txBox="1"/>
          <p:nvPr>
            <p:ph idx="5" type="subTitle"/>
          </p:nvPr>
        </p:nvSpPr>
        <p:spPr>
          <a:xfrm>
            <a:off x="7123575" y="3326350"/>
            <a:ext cx="1743900" cy="453600"/>
          </a:xfrm>
          <a:prstGeom prst="rect">
            <a:avLst/>
          </a:prstGeom>
          <a:noFill/>
          <a:ln>
            <a:noFill/>
          </a:ln>
        </p:spPr>
        <p:txBody>
          <a:bodyPr anchorCtr="0" anchor="b" bIns="0" lIns="91425" spcFirstLastPara="1" rIns="91425" wrap="square" tIns="0">
            <a:noAutofit/>
          </a:bodyPr>
          <a:lstStyle>
            <a:lvl1pPr lvl="0" algn="l">
              <a:lnSpc>
                <a:spcPct val="100000"/>
              </a:lnSpc>
              <a:spcBef>
                <a:spcPts val="0"/>
              </a:spcBef>
              <a:spcAft>
                <a:spcPts val="0"/>
              </a:spcAft>
              <a:buSzPts val="1200"/>
              <a:buNone/>
              <a:defRPr>
                <a:latin typeface="Arimo"/>
                <a:ea typeface="Arimo"/>
                <a:cs typeface="Arimo"/>
                <a:sym typeface="Arimo"/>
              </a:defRPr>
            </a:lvl1pPr>
            <a:lvl2pPr lvl="1" algn="l">
              <a:lnSpc>
                <a:spcPct val="100000"/>
              </a:lnSpc>
              <a:spcBef>
                <a:spcPts val="0"/>
              </a:spcBef>
              <a:spcAft>
                <a:spcPts val="0"/>
              </a:spcAft>
              <a:buClr>
                <a:schemeClr val="dk1"/>
              </a:buClr>
              <a:buSzPts val="1000"/>
              <a:buFont typeface="Arimo"/>
              <a:buNone/>
              <a:defRPr sz="1000">
                <a:latin typeface="Arimo"/>
                <a:ea typeface="Arimo"/>
                <a:cs typeface="Arimo"/>
                <a:sym typeface="Arimo"/>
              </a:defRPr>
            </a:lvl2pPr>
            <a:lvl3pPr lvl="2" algn="l">
              <a:lnSpc>
                <a:spcPct val="100000"/>
              </a:lnSpc>
              <a:spcBef>
                <a:spcPts val="0"/>
              </a:spcBef>
              <a:spcAft>
                <a:spcPts val="0"/>
              </a:spcAft>
              <a:buClr>
                <a:schemeClr val="dk1"/>
              </a:buClr>
              <a:buSzPts val="1000"/>
              <a:buFont typeface="Arimo"/>
              <a:buNone/>
              <a:defRPr sz="1000">
                <a:latin typeface="Arimo"/>
                <a:ea typeface="Arimo"/>
                <a:cs typeface="Arimo"/>
                <a:sym typeface="Arimo"/>
              </a:defRPr>
            </a:lvl3pPr>
            <a:lvl4pPr lvl="3" algn="l">
              <a:lnSpc>
                <a:spcPct val="100000"/>
              </a:lnSpc>
              <a:spcBef>
                <a:spcPts val="0"/>
              </a:spcBef>
              <a:spcAft>
                <a:spcPts val="0"/>
              </a:spcAft>
              <a:buClr>
                <a:schemeClr val="dk1"/>
              </a:buClr>
              <a:buSzPts val="1000"/>
              <a:buFont typeface="Arimo"/>
              <a:buNone/>
              <a:defRPr sz="1000">
                <a:latin typeface="Arimo"/>
                <a:ea typeface="Arimo"/>
                <a:cs typeface="Arimo"/>
                <a:sym typeface="Arimo"/>
              </a:defRPr>
            </a:lvl4pPr>
            <a:lvl5pPr lvl="4" algn="l">
              <a:lnSpc>
                <a:spcPct val="100000"/>
              </a:lnSpc>
              <a:spcBef>
                <a:spcPts val="0"/>
              </a:spcBef>
              <a:spcAft>
                <a:spcPts val="0"/>
              </a:spcAft>
              <a:buClr>
                <a:schemeClr val="dk1"/>
              </a:buClr>
              <a:buSzPts val="1000"/>
              <a:buFont typeface="Arimo"/>
              <a:buNone/>
              <a:defRPr sz="1000">
                <a:latin typeface="Arimo"/>
                <a:ea typeface="Arimo"/>
                <a:cs typeface="Arimo"/>
                <a:sym typeface="Arimo"/>
              </a:defRPr>
            </a:lvl5pPr>
            <a:lvl6pPr lvl="5" algn="l">
              <a:lnSpc>
                <a:spcPct val="100000"/>
              </a:lnSpc>
              <a:spcBef>
                <a:spcPts val="0"/>
              </a:spcBef>
              <a:spcAft>
                <a:spcPts val="0"/>
              </a:spcAft>
              <a:buClr>
                <a:schemeClr val="dk1"/>
              </a:buClr>
              <a:buSzPts val="1000"/>
              <a:buFont typeface="Arimo"/>
              <a:buNone/>
              <a:defRPr sz="1000">
                <a:latin typeface="Arimo"/>
                <a:ea typeface="Arimo"/>
                <a:cs typeface="Arimo"/>
                <a:sym typeface="Arimo"/>
              </a:defRPr>
            </a:lvl6pPr>
            <a:lvl7pPr lvl="6" algn="l">
              <a:lnSpc>
                <a:spcPct val="100000"/>
              </a:lnSpc>
              <a:spcBef>
                <a:spcPts val="0"/>
              </a:spcBef>
              <a:spcAft>
                <a:spcPts val="0"/>
              </a:spcAft>
              <a:buClr>
                <a:schemeClr val="dk1"/>
              </a:buClr>
              <a:buSzPts val="1000"/>
              <a:buFont typeface="Arimo"/>
              <a:buNone/>
              <a:defRPr sz="1000">
                <a:latin typeface="Arimo"/>
                <a:ea typeface="Arimo"/>
                <a:cs typeface="Arimo"/>
                <a:sym typeface="Arimo"/>
              </a:defRPr>
            </a:lvl7pPr>
            <a:lvl8pPr lvl="7" algn="l">
              <a:lnSpc>
                <a:spcPct val="100000"/>
              </a:lnSpc>
              <a:spcBef>
                <a:spcPts val="0"/>
              </a:spcBef>
              <a:spcAft>
                <a:spcPts val="0"/>
              </a:spcAft>
              <a:buClr>
                <a:schemeClr val="dk1"/>
              </a:buClr>
              <a:buSzPts val="1000"/>
              <a:buFont typeface="Arimo"/>
              <a:buNone/>
              <a:defRPr sz="1000">
                <a:latin typeface="Arimo"/>
                <a:ea typeface="Arimo"/>
                <a:cs typeface="Arimo"/>
                <a:sym typeface="Arimo"/>
              </a:defRPr>
            </a:lvl8pPr>
            <a:lvl9pPr lvl="8" algn="l">
              <a:lnSpc>
                <a:spcPct val="100000"/>
              </a:lnSpc>
              <a:spcBef>
                <a:spcPts val="0"/>
              </a:spcBef>
              <a:spcAft>
                <a:spcPts val="0"/>
              </a:spcAft>
              <a:buClr>
                <a:schemeClr val="dk1"/>
              </a:buClr>
              <a:buSzPts val="1000"/>
              <a:buFont typeface="Arimo"/>
              <a:buNone/>
              <a:defRPr sz="1000">
                <a:latin typeface="Arimo"/>
                <a:ea typeface="Arimo"/>
                <a:cs typeface="Arimo"/>
                <a:sym typeface="Arimo"/>
              </a:defRPr>
            </a:lvl9pPr>
          </a:lstStyle>
          <a:p/>
        </p:txBody>
      </p:sp>
      <p:sp>
        <p:nvSpPr>
          <p:cNvPr id="243" name="Google Shape;243;p44"/>
          <p:cNvSpPr txBox="1"/>
          <p:nvPr>
            <p:ph idx="6" type="body"/>
          </p:nvPr>
        </p:nvSpPr>
        <p:spPr>
          <a:xfrm>
            <a:off x="7123575" y="3850823"/>
            <a:ext cx="1743900" cy="9537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0"/>
              </a:spcBef>
              <a:spcAft>
                <a:spcPts val="0"/>
              </a:spcAft>
              <a:buSzPts val="1200"/>
              <a:buNone/>
              <a:defRPr sz="1000"/>
            </a:lvl1pPr>
            <a:lvl2pPr indent="-228600" lvl="1" marL="914400" algn="l">
              <a:lnSpc>
                <a:spcPct val="100000"/>
              </a:lnSpc>
              <a:spcBef>
                <a:spcPts val="0"/>
              </a:spcBef>
              <a:spcAft>
                <a:spcPts val="0"/>
              </a:spcAft>
              <a:buSzPts val="1200"/>
              <a:buNone/>
              <a:defRPr sz="1000"/>
            </a:lvl2pPr>
            <a:lvl3pPr indent="-228600" lvl="2" marL="1371600" algn="l">
              <a:lnSpc>
                <a:spcPct val="100000"/>
              </a:lnSpc>
              <a:spcBef>
                <a:spcPts val="0"/>
              </a:spcBef>
              <a:spcAft>
                <a:spcPts val="0"/>
              </a:spcAft>
              <a:buSzPts val="1200"/>
              <a:buNone/>
              <a:defRPr sz="1000"/>
            </a:lvl3pPr>
            <a:lvl4pPr indent="-228600" lvl="3" marL="1828800" algn="l">
              <a:lnSpc>
                <a:spcPct val="100000"/>
              </a:lnSpc>
              <a:spcBef>
                <a:spcPts val="0"/>
              </a:spcBef>
              <a:spcAft>
                <a:spcPts val="0"/>
              </a:spcAft>
              <a:buSzPts val="1200"/>
              <a:buNone/>
              <a:defRPr sz="1000"/>
            </a:lvl4pPr>
            <a:lvl5pPr indent="-228600" lvl="4" marL="2286000" algn="l">
              <a:lnSpc>
                <a:spcPct val="100000"/>
              </a:lnSpc>
              <a:spcBef>
                <a:spcPts val="0"/>
              </a:spcBef>
              <a:spcAft>
                <a:spcPts val="0"/>
              </a:spcAft>
              <a:buSzPts val="1200"/>
              <a:buNone/>
              <a:defRPr sz="1000"/>
            </a:lvl5pPr>
            <a:lvl6pPr indent="-228600" lvl="5" marL="2743200" algn="l">
              <a:lnSpc>
                <a:spcPct val="100000"/>
              </a:lnSpc>
              <a:spcBef>
                <a:spcPts val="0"/>
              </a:spcBef>
              <a:spcAft>
                <a:spcPts val="0"/>
              </a:spcAft>
              <a:buSzPts val="1200"/>
              <a:buNone/>
              <a:defRPr sz="1000"/>
            </a:lvl6pPr>
            <a:lvl7pPr indent="-228600" lvl="6" marL="3200400" algn="l">
              <a:lnSpc>
                <a:spcPct val="100000"/>
              </a:lnSpc>
              <a:spcBef>
                <a:spcPts val="0"/>
              </a:spcBef>
              <a:spcAft>
                <a:spcPts val="0"/>
              </a:spcAft>
              <a:buSzPts val="1200"/>
              <a:buNone/>
              <a:defRPr sz="1000"/>
            </a:lvl7pPr>
            <a:lvl8pPr indent="-228600" lvl="7" marL="3657600" algn="l">
              <a:lnSpc>
                <a:spcPct val="100000"/>
              </a:lnSpc>
              <a:spcBef>
                <a:spcPts val="0"/>
              </a:spcBef>
              <a:spcAft>
                <a:spcPts val="0"/>
              </a:spcAft>
              <a:buSzPts val="1200"/>
              <a:buNone/>
              <a:defRPr sz="1000"/>
            </a:lvl8pPr>
            <a:lvl9pPr indent="-228600" lvl="8" marL="4114800" algn="l">
              <a:lnSpc>
                <a:spcPct val="100000"/>
              </a:lnSpc>
              <a:spcBef>
                <a:spcPts val="0"/>
              </a:spcBef>
              <a:spcAft>
                <a:spcPts val="0"/>
              </a:spcAft>
              <a:buSzPts val="1200"/>
              <a:buNone/>
              <a:defRPr sz="1000"/>
            </a:lvl9pPr>
          </a:lstStyle>
          <a:p/>
        </p:txBody>
      </p:sp>
      <p:sp>
        <p:nvSpPr>
          <p:cNvPr id="244" name="Google Shape;244;p44"/>
          <p:cNvSpPr txBox="1"/>
          <p:nvPr>
            <p:ph type="title"/>
          </p:nvPr>
        </p:nvSpPr>
        <p:spPr>
          <a:xfrm>
            <a:off x="277500" y="416250"/>
            <a:ext cx="8589000" cy="885000"/>
          </a:xfrm>
          <a:prstGeom prst="rect">
            <a:avLst/>
          </a:prstGeom>
          <a:noFill/>
          <a:ln>
            <a:noFill/>
          </a:ln>
        </p:spPr>
        <p:txBody>
          <a:bodyPr anchorCtr="0" anchor="t" bIns="0" lIns="0" spcFirstLastPara="1" rIns="0" wrap="square" tIns="91425">
            <a:noAutofit/>
          </a:bodyPr>
          <a:lstStyle>
            <a:lvl1pPr lvl="0" algn="l">
              <a:lnSpc>
                <a:spcPct val="100000"/>
              </a:lnSpc>
              <a:spcBef>
                <a:spcPts val="0"/>
              </a:spcBef>
              <a:spcAft>
                <a:spcPts val="0"/>
              </a:spcAft>
              <a:buSzPts val="3000"/>
              <a:buNone/>
              <a:defRPr sz="3000"/>
            </a:lvl1pPr>
            <a:lvl2pPr lvl="1" algn="ctr">
              <a:lnSpc>
                <a:spcPct val="115000"/>
              </a:lnSpc>
              <a:spcBef>
                <a:spcPts val="0"/>
              </a:spcBef>
              <a:spcAft>
                <a:spcPts val="0"/>
              </a:spcAft>
              <a:buSzPts val="4800"/>
              <a:buNone/>
              <a:defRPr sz="4800">
                <a:latin typeface="Arimo SemiBold"/>
                <a:ea typeface="Arimo SemiBold"/>
                <a:cs typeface="Arimo SemiBold"/>
                <a:sym typeface="Arimo SemiBold"/>
              </a:defRPr>
            </a:lvl2pPr>
            <a:lvl3pPr lvl="2" algn="ctr">
              <a:lnSpc>
                <a:spcPct val="115000"/>
              </a:lnSpc>
              <a:spcBef>
                <a:spcPts val="0"/>
              </a:spcBef>
              <a:spcAft>
                <a:spcPts val="0"/>
              </a:spcAft>
              <a:buSzPts val="4800"/>
              <a:buNone/>
              <a:defRPr sz="4800">
                <a:latin typeface="Arimo SemiBold"/>
                <a:ea typeface="Arimo SemiBold"/>
                <a:cs typeface="Arimo SemiBold"/>
                <a:sym typeface="Arimo SemiBold"/>
              </a:defRPr>
            </a:lvl3pPr>
            <a:lvl4pPr lvl="3" algn="ctr">
              <a:lnSpc>
                <a:spcPct val="115000"/>
              </a:lnSpc>
              <a:spcBef>
                <a:spcPts val="0"/>
              </a:spcBef>
              <a:spcAft>
                <a:spcPts val="0"/>
              </a:spcAft>
              <a:buSzPts val="4800"/>
              <a:buNone/>
              <a:defRPr sz="4800">
                <a:latin typeface="Arimo SemiBold"/>
                <a:ea typeface="Arimo SemiBold"/>
                <a:cs typeface="Arimo SemiBold"/>
                <a:sym typeface="Arimo SemiBold"/>
              </a:defRPr>
            </a:lvl4pPr>
            <a:lvl5pPr lvl="4" algn="ctr">
              <a:lnSpc>
                <a:spcPct val="115000"/>
              </a:lnSpc>
              <a:spcBef>
                <a:spcPts val="0"/>
              </a:spcBef>
              <a:spcAft>
                <a:spcPts val="0"/>
              </a:spcAft>
              <a:buSzPts val="4800"/>
              <a:buNone/>
              <a:defRPr sz="4800">
                <a:latin typeface="Arimo SemiBold"/>
                <a:ea typeface="Arimo SemiBold"/>
                <a:cs typeface="Arimo SemiBold"/>
                <a:sym typeface="Arimo SemiBold"/>
              </a:defRPr>
            </a:lvl5pPr>
            <a:lvl6pPr lvl="5" algn="ctr">
              <a:lnSpc>
                <a:spcPct val="115000"/>
              </a:lnSpc>
              <a:spcBef>
                <a:spcPts val="0"/>
              </a:spcBef>
              <a:spcAft>
                <a:spcPts val="0"/>
              </a:spcAft>
              <a:buSzPts val="4800"/>
              <a:buNone/>
              <a:defRPr sz="4800">
                <a:latin typeface="Arimo SemiBold"/>
                <a:ea typeface="Arimo SemiBold"/>
                <a:cs typeface="Arimo SemiBold"/>
                <a:sym typeface="Arimo SemiBold"/>
              </a:defRPr>
            </a:lvl6pPr>
            <a:lvl7pPr lvl="6" algn="ctr">
              <a:lnSpc>
                <a:spcPct val="115000"/>
              </a:lnSpc>
              <a:spcBef>
                <a:spcPts val="0"/>
              </a:spcBef>
              <a:spcAft>
                <a:spcPts val="0"/>
              </a:spcAft>
              <a:buSzPts val="4800"/>
              <a:buNone/>
              <a:defRPr sz="4800">
                <a:latin typeface="Arimo SemiBold"/>
                <a:ea typeface="Arimo SemiBold"/>
                <a:cs typeface="Arimo SemiBold"/>
                <a:sym typeface="Arimo SemiBold"/>
              </a:defRPr>
            </a:lvl7pPr>
            <a:lvl8pPr lvl="7" algn="ctr">
              <a:lnSpc>
                <a:spcPct val="115000"/>
              </a:lnSpc>
              <a:spcBef>
                <a:spcPts val="0"/>
              </a:spcBef>
              <a:spcAft>
                <a:spcPts val="0"/>
              </a:spcAft>
              <a:buSzPts val="4800"/>
              <a:buNone/>
              <a:defRPr sz="4800">
                <a:latin typeface="Arimo SemiBold"/>
                <a:ea typeface="Arimo SemiBold"/>
                <a:cs typeface="Arimo SemiBold"/>
                <a:sym typeface="Arimo SemiBold"/>
              </a:defRPr>
            </a:lvl8pPr>
            <a:lvl9pPr lvl="8" algn="ctr">
              <a:lnSpc>
                <a:spcPct val="115000"/>
              </a:lnSpc>
              <a:spcBef>
                <a:spcPts val="0"/>
              </a:spcBef>
              <a:spcAft>
                <a:spcPts val="0"/>
              </a:spcAft>
              <a:buSzPts val="4800"/>
              <a:buNone/>
              <a:defRPr sz="4800">
                <a:latin typeface="Arimo SemiBold"/>
                <a:ea typeface="Arimo SemiBold"/>
                <a:cs typeface="Arimo SemiBold"/>
                <a:sym typeface="Arimo SemiBold"/>
              </a:defRPr>
            </a:lvl9pPr>
          </a:lstStyle>
          <a:p/>
        </p:txBody>
      </p:sp>
      <p:sp>
        <p:nvSpPr>
          <p:cNvPr id="245" name="Google Shape;245;p44"/>
          <p:cNvSpPr txBox="1"/>
          <p:nvPr>
            <p:ph idx="7" type="subTitle"/>
          </p:nvPr>
        </p:nvSpPr>
        <p:spPr>
          <a:xfrm>
            <a:off x="277500" y="278858"/>
            <a:ext cx="1630200" cy="1374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dk1"/>
              </a:buClr>
              <a:buSzPts val="800"/>
              <a:buFont typeface="Arimo"/>
              <a:buNone/>
              <a:defRPr sz="800">
                <a:latin typeface="Arimo"/>
                <a:ea typeface="Arimo"/>
                <a:cs typeface="Arimo"/>
                <a:sym typeface="Arimo"/>
              </a:defRPr>
            </a:lvl1pPr>
            <a:lvl2pPr lvl="1" algn="l">
              <a:lnSpc>
                <a:spcPct val="100000"/>
              </a:lnSpc>
              <a:spcBef>
                <a:spcPts val="0"/>
              </a:spcBef>
              <a:spcAft>
                <a:spcPts val="0"/>
              </a:spcAft>
              <a:buClr>
                <a:schemeClr val="dk1"/>
              </a:buClr>
              <a:buSzPts val="1400"/>
              <a:buFont typeface="Arimo"/>
              <a:buNone/>
              <a:defRPr>
                <a:latin typeface="Arimo"/>
                <a:ea typeface="Arimo"/>
                <a:cs typeface="Arimo"/>
                <a:sym typeface="Arimo"/>
              </a:defRPr>
            </a:lvl2pPr>
            <a:lvl3pPr lvl="2" algn="l">
              <a:lnSpc>
                <a:spcPct val="100000"/>
              </a:lnSpc>
              <a:spcBef>
                <a:spcPts val="0"/>
              </a:spcBef>
              <a:spcAft>
                <a:spcPts val="0"/>
              </a:spcAft>
              <a:buClr>
                <a:schemeClr val="dk1"/>
              </a:buClr>
              <a:buSzPts val="1400"/>
              <a:buFont typeface="Arimo"/>
              <a:buNone/>
              <a:defRPr>
                <a:latin typeface="Arimo"/>
                <a:ea typeface="Arimo"/>
                <a:cs typeface="Arimo"/>
                <a:sym typeface="Arimo"/>
              </a:defRPr>
            </a:lvl3pPr>
            <a:lvl4pPr lvl="3" algn="l">
              <a:lnSpc>
                <a:spcPct val="100000"/>
              </a:lnSpc>
              <a:spcBef>
                <a:spcPts val="0"/>
              </a:spcBef>
              <a:spcAft>
                <a:spcPts val="0"/>
              </a:spcAft>
              <a:buClr>
                <a:schemeClr val="dk1"/>
              </a:buClr>
              <a:buSzPts val="1400"/>
              <a:buFont typeface="Arimo"/>
              <a:buNone/>
              <a:defRPr>
                <a:latin typeface="Arimo"/>
                <a:ea typeface="Arimo"/>
                <a:cs typeface="Arimo"/>
                <a:sym typeface="Arimo"/>
              </a:defRPr>
            </a:lvl4pPr>
            <a:lvl5pPr lvl="4" algn="l">
              <a:lnSpc>
                <a:spcPct val="100000"/>
              </a:lnSpc>
              <a:spcBef>
                <a:spcPts val="0"/>
              </a:spcBef>
              <a:spcAft>
                <a:spcPts val="0"/>
              </a:spcAft>
              <a:buClr>
                <a:schemeClr val="dk1"/>
              </a:buClr>
              <a:buSzPts val="1400"/>
              <a:buFont typeface="Arimo"/>
              <a:buNone/>
              <a:defRPr>
                <a:latin typeface="Arimo"/>
                <a:ea typeface="Arimo"/>
                <a:cs typeface="Arimo"/>
                <a:sym typeface="Arimo"/>
              </a:defRPr>
            </a:lvl5pPr>
            <a:lvl6pPr lvl="5" algn="l">
              <a:lnSpc>
                <a:spcPct val="100000"/>
              </a:lnSpc>
              <a:spcBef>
                <a:spcPts val="0"/>
              </a:spcBef>
              <a:spcAft>
                <a:spcPts val="0"/>
              </a:spcAft>
              <a:buClr>
                <a:schemeClr val="dk1"/>
              </a:buClr>
              <a:buSzPts val="1400"/>
              <a:buFont typeface="Arimo"/>
              <a:buNone/>
              <a:defRPr>
                <a:latin typeface="Arimo"/>
                <a:ea typeface="Arimo"/>
                <a:cs typeface="Arimo"/>
                <a:sym typeface="Arimo"/>
              </a:defRPr>
            </a:lvl6pPr>
            <a:lvl7pPr lvl="6" algn="l">
              <a:lnSpc>
                <a:spcPct val="100000"/>
              </a:lnSpc>
              <a:spcBef>
                <a:spcPts val="0"/>
              </a:spcBef>
              <a:spcAft>
                <a:spcPts val="0"/>
              </a:spcAft>
              <a:buClr>
                <a:schemeClr val="dk1"/>
              </a:buClr>
              <a:buSzPts val="1400"/>
              <a:buFont typeface="Arimo"/>
              <a:buNone/>
              <a:defRPr>
                <a:latin typeface="Arimo"/>
                <a:ea typeface="Arimo"/>
                <a:cs typeface="Arimo"/>
                <a:sym typeface="Arimo"/>
              </a:defRPr>
            </a:lvl7pPr>
            <a:lvl8pPr lvl="7" algn="l">
              <a:lnSpc>
                <a:spcPct val="100000"/>
              </a:lnSpc>
              <a:spcBef>
                <a:spcPts val="0"/>
              </a:spcBef>
              <a:spcAft>
                <a:spcPts val="0"/>
              </a:spcAft>
              <a:buClr>
                <a:schemeClr val="dk1"/>
              </a:buClr>
              <a:buSzPts val="1400"/>
              <a:buFont typeface="Arimo"/>
              <a:buNone/>
              <a:defRPr>
                <a:latin typeface="Arimo"/>
                <a:ea typeface="Arimo"/>
                <a:cs typeface="Arimo"/>
                <a:sym typeface="Arimo"/>
              </a:defRPr>
            </a:lvl8pPr>
            <a:lvl9pPr lvl="8" algn="l">
              <a:lnSpc>
                <a:spcPct val="100000"/>
              </a:lnSpc>
              <a:spcBef>
                <a:spcPts val="0"/>
              </a:spcBef>
              <a:spcAft>
                <a:spcPts val="0"/>
              </a:spcAft>
              <a:buClr>
                <a:schemeClr val="dk1"/>
              </a:buClr>
              <a:buSzPts val="1400"/>
              <a:buFont typeface="Arimo"/>
              <a:buNone/>
              <a:defRPr>
                <a:latin typeface="Arimo"/>
                <a:ea typeface="Arimo"/>
                <a:cs typeface="Arimo"/>
                <a:sym typeface="Arimo"/>
              </a:defRPr>
            </a:lvl9pPr>
          </a:lstStyle>
          <a:p/>
        </p:txBody>
      </p:sp>
      <p:sp>
        <p:nvSpPr>
          <p:cNvPr id="246" name="Google Shape;246;p44"/>
          <p:cNvSpPr txBox="1"/>
          <p:nvPr>
            <p:ph idx="8" type="subTitle"/>
          </p:nvPr>
        </p:nvSpPr>
        <p:spPr>
          <a:xfrm>
            <a:off x="7236300" y="278858"/>
            <a:ext cx="1630200" cy="137400"/>
          </a:xfrm>
          <a:prstGeom prst="rect">
            <a:avLst/>
          </a:prstGeom>
          <a:noFill/>
          <a:ln>
            <a:noFill/>
          </a:ln>
        </p:spPr>
        <p:txBody>
          <a:bodyPr anchorCtr="0" anchor="t" bIns="0" lIns="0" spcFirstLastPara="1" rIns="0" wrap="square" tIns="0">
            <a:noAutofit/>
          </a:bodyPr>
          <a:lstStyle>
            <a:lvl1pPr lvl="0" algn="r">
              <a:lnSpc>
                <a:spcPct val="100000"/>
              </a:lnSpc>
              <a:spcBef>
                <a:spcPts val="0"/>
              </a:spcBef>
              <a:spcAft>
                <a:spcPts val="0"/>
              </a:spcAft>
              <a:buClr>
                <a:schemeClr val="dk1"/>
              </a:buClr>
              <a:buSzPts val="800"/>
              <a:buFont typeface="Arimo"/>
              <a:buNone/>
              <a:defRPr sz="800">
                <a:latin typeface="Arimo"/>
                <a:ea typeface="Arimo"/>
                <a:cs typeface="Arimo"/>
                <a:sym typeface="Arimo"/>
              </a:defRPr>
            </a:lvl1pPr>
            <a:lvl2pPr lvl="1" algn="l">
              <a:lnSpc>
                <a:spcPct val="100000"/>
              </a:lnSpc>
              <a:spcBef>
                <a:spcPts val="0"/>
              </a:spcBef>
              <a:spcAft>
                <a:spcPts val="0"/>
              </a:spcAft>
              <a:buClr>
                <a:schemeClr val="dk1"/>
              </a:buClr>
              <a:buSzPts val="1400"/>
              <a:buFont typeface="Arimo"/>
              <a:buNone/>
              <a:defRPr>
                <a:latin typeface="Arimo"/>
                <a:ea typeface="Arimo"/>
                <a:cs typeface="Arimo"/>
                <a:sym typeface="Arimo"/>
              </a:defRPr>
            </a:lvl2pPr>
            <a:lvl3pPr lvl="2" algn="l">
              <a:lnSpc>
                <a:spcPct val="100000"/>
              </a:lnSpc>
              <a:spcBef>
                <a:spcPts val="0"/>
              </a:spcBef>
              <a:spcAft>
                <a:spcPts val="0"/>
              </a:spcAft>
              <a:buClr>
                <a:schemeClr val="dk1"/>
              </a:buClr>
              <a:buSzPts val="1400"/>
              <a:buFont typeface="Arimo"/>
              <a:buNone/>
              <a:defRPr>
                <a:latin typeface="Arimo"/>
                <a:ea typeface="Arimo"/>
                <a:cs typeface="Arimo"/>
                <a:sym typeface="Arimo"/>
              </a:defRPr>
            </a:lvl3pPr>
            <a:lvl4pPr lvl="3" algn="l">
              <a:lnSpc>
                <a:spcPct val="100000"/>
              </a:lnSpc>
              <a:spcBef>
                <a:spcPts val="0"/>
              </a:spcBef>
              <a:spcAft>
                <a:spcPts val="0"/>
              </a:spcAft>
              <a:buClr>
                <a:schemeClr val="dk1"/>
              </a:buClr>
              <a:buSzPts val="1400"/>
              <a:buFont typeface="Arimo"/>
              <a:buNone/>
              <a:defRPr>
                <a:latin typeface="Arimo"/>
                <a:ea typeface="Arimo"/>
                <a:cs typeface="Arimo"/>
                <a:sym typeface="Arimo"/>
              </a:defRPr>
            </a:lvl4pPr>
            <a:lvl5pPr lvl="4" algn="l">
              <a:lnSpc>
                <a:spcPct val="100000"/>
              </a:lnSpc>
              <a:spcBef>
                <a:spcPts val="0"/>
              </a:spcBef>
              <a:spcAft>
                <a:spcPts val="0"/>
              </a:spcAft>
              <a:buClr>
                <a:schemeClr val="dk1"/>
              </a:buClr>
              <a:buSzPts val="1400"/>
              <a:buFont typeface="Arimo"/>
              <a:buNone/>
              <a:defRPr>
                <a:latin typeface="Arimo"/>
                <a:ea typeface="Arimo"/>
                <a:cs typeface="Arimo"/>
                <a:sym typeface="Arimo"/>
              </a:defRPr>
            </a:lvl5pPr>
            <a:lvl6pPr lvl="5" algn="l">
              <a:lnSpc>
                <a:spcPct val="100000"/>
              </a:lnSpc>
              <a:spcBef>
                <a:spcPts val="0"/>
              </a:spcBef>
              <a:spcAft>
                <a:spcPts val="0"/>
              </a:spcAft>
              <a:buClr>
                <a:schemeClr val="dk1"/>
              </a:buClr>
              <a:buSzPts val="1400"/>
              <a:buFont typeface="Arimo"/>
              <a:buNone/>
              <a:defRPr>
                <a:latin typeface="Arimo"/>
                <a:ea typeface="Arimo"/>
                <a:cs typeface="Arimo"/>
                <a:sym typeface="Arimo"/>
              </a:defRPr>
            </a:lvl6pPr>
            <a:lvl7pPr lvl="6" algn="l">
              <a:lnSpc>
                <a:spcPct val="100000"/>
              </a:lnSpc>
              <a:spcBef>
                <a:spcPts val="0"/>
              </a:spcBef>
              <a:spcAft>
                <a:spcPts val="0"/>
              </a:spcAft>
              <a:buClr>
                <a:schemeClr val="dk1"/>
              </a:buClr>
              <a:buSzPts val="1400"/>
              <a:buFont typeface="Arimo"/>
              <a:buNone/>
              <a:defRPr>
                <a:latin typeface="Arimo"/>
                <a:ea typeface="Arimo"/>
                <a:cs typeface="Arimo"/>
                <a:sym typeface="Arimo"/>
              </a:defRPr>
            </a:lvl7pPr>
            <a:lvl8pPr lvl="7" algn="l">
              <a:lnSpc>
                <a:spcPct val="100000"/>
              </a:lnSpc>
              <a:spcBef>
                <a:spcPts val="0"/>
              </a:spcBef>
              <a:spcAft>
                <a:spcPts val="0"/>
              </a:spcAft>
              <a:buClr>
                <a:schemeClr val="dk1"/>
              </a:buClr>
              <a:buSzPts val="1400"/>
              <a:buFont typeface="Arimo"/>
              <a:buNone/>
              <a:defRPr>
                <a:latin typeface="Arimo"/>
                <a:ea typeface="Arimo"/>
                <a:cs typeface="Arimo"/>
                <a:sym typeface="Arimo"/>
              </a:defRPr>
            </a:lvl8pPr>
            <a:lvl9pPr lvl="8" algn="l">
              <a:lnSpc>
                <a:spcPct val="100000"/>
              </a:lnSpc>
              <a:spcBef>
                <a:spcPts val="0"/>
              </a:spcBef>
              <a:spcAft>
                <a:spcPts val="0"/>
              </a:spcAft>
              <a:buClr>
                <a:schemeClr val="dk1"/>
              </a:buClr>
              <a:buSzPts val="1400"/>
              <a:buFont typeface="Arimo"/>
              <a:buNone/>
              <a:defRPr>
                <a:latin typeface="Arimo"/>
                <a:ea typeface="Arimo"/>
                <a:cs typeface="Arimo"/>
                <a:sym typeface="Arimo"/>
              </a:defRPr>
            </a:lvl9pPr>
          </a:lstStyle>
          <a:p/>
        </p:txBody>
      </p:sp>
      <p:sp>
        <p:nvSpPr>
          <p:cNvPr id="247" name="Google Shape;247;p44"/>
          <p:cNvSpPr txBox="1"/>
          <p:nvPr>
            <p:ph idx="12" type="sldNum"/>
          </p:nvPr>
        </p:nvSpPr>
        <p:spPr>
          <a:xfrm>
            <a:off x="8208648" y="4749900"/>
            <a:ext cx="657900" cy="192000"/>
          </a:xfrm>
          <a:prstGeom prst="rect">
            <a:avLst/>
          </a:prstGeom>
          <a:noFill/>
          <a:ln>
            <a:noFill/>
          </a:ln>
        </p:spPr>
        <p:txBody>
          <a:bodyPr anchorCtr="0" anchor="ctr" bIns="91425" lIns="91425" spcFirstLastPara="1" rIns="0" wrap="square" tIns="91425">
            <a:noAutofit/>
          </a:bodyPr>
          <a:lstStyle>
            <a:lvl1pPr indent="0" lvl="0"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1pPr>
            <a:lvl2pPr indent="0" lvl="1"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2pPr>
            <a:lvl3pPr indent="0" lvl="2"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3pPr>
            <a:lvl4pPr indent="0" lvl="3"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4pPr>
            <a:lvl5pPr indent="0" lvl="4"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5pPr>
            <a:lvl6pPr indent="0" lvl="5"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6pPr>
            <a:lvl7pPr indent="0" lvl="6"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7pPr>
            <a:lvl8pPr indent="0" lvl="7"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8pPr>
            <a:lvl9pPr indent="0" lvl="8"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248" name="Shape 248"/>
        <p:cNvGrpSpPr/>
        <p:nvPr/>
      </p:nvGrpSpPr>
      <p:grpSpPr>
        <a:xfrm>
          <a:off x="0" y="0"/>
          <a:ext cx="0" cy="0"/>
          <a:chOff x="0" y="0"/>
          <a:chExt cx="0" cy="0"/>
        </a:xfrm>
      </p:grpSpPr>
      <p:sp>
        <p:nvSpPr>
          <p:cNvPr id="249" name="Google Shape;249;p45"/>
          <p:cNvSpPr txBox="1"/>
          <p:nvPr>
            <p:ph type="ctrTitle"/>
          </p:nvPr>
        </p:nvSpPr>
        <p:spPr>
          <a:xfrm>
            <a:off x="311708" y="744575"/>
            <a:ext cx="8520600" cy="2052600"/>
          </a:xfrm>
          <a:prstGeom prst="rect">
            <a:avLst/>
          </a:prstGeom>
          <a:noFill/>
          <a:ln>
            <a:noFill/>
          </a:ln>
        </p:spPr>
        <p:txBody>
          <a:bodyPr anchorCtr="0" anchor="b" bIns="0" lIns="0" spcFirstLastPara="1" rIns="0" wrap="square" tIns="0">
            <a:spAutoFit/>
          </a:bodyPr>
          <a:lstStyle>
            <a:lvl1pPr lvl="0" algn="ctr">
              <a:lnSpc>
                <a:spcPct val="90000"/>
              </a:lnSpc>
              <a:spcBef>
                <a:spcPts val="0"/>
              </a:spcBef>
              <a:spcAft>
                <a:spcPts val="0"/>
              </a:spcAft>
              <a:buSzPts val="5200"/>
              <a:buChar char="●"/>
              <a:defRPr sz="5200"/>
            </a:lvl1pPr>
            <a:lvl2pPr lvl="1" algn="ctr">
              <a:lnSpc>
                <a:spcPct val="115000"/>
              </a:lnSpc>
              <a:spcBef>
                <a:spcPts val="0"/>
              </a:spcBef>
              <a:spcAft>
                <a:spcPts val="0"/>
              </a:spcAft>
              <a:buSzPts val="5200"/>
              <a:buChar char="○"/>
              <a:defRPr sz="5200"/>
            </a:lvl2pPr>
            <a:lvl3pPr lvl="2" algn="ctr">
              <a:lnSpc>
                <a:spcPct val="115000"/>
              </a:lnSpc>
              <a:spcBef>
                <a:spcPts val="0"/>
              </a:spcBef>
              <a:spcAft>
                <a:spcPts val="0"/>
              </a:spcAft>
              <a:buSzPts val="5200"/>
              <a:buChar char="■"/>
              <a:defRPr sz="5200"/>
            </a:lvl3pPr>
            <a:lvl4pPr lvl="3" algn="ctr">
              <a:lnSpc>
                <a:spcPct val="115000"/>
              </a:lnSpc>
              <a:spcBef>
                <a:spcPts val="0"/>
              </a:spcBef>
              <a:spcAft>
                <a:spcPts val="0"/>
              </a:spcAft>
              <a:buSzPts val="5200"/>
              <a:buChar char="●"/>
              <a:defRPr sz="5200"/>
            </a:lvl4pPr>
            <a:lvl5pPr lvl="4" algn="ctr">
              <a:lnSpc>
                <a:spcPct val="115000"/>
              </a:lnSpc>
              <a:spcBef>
                <a:spcPts val="0"/>
              </a:spcBef>
              <a:spcAft>
                <a:spcPts val="0"/>
              </a:spcAft>
              <a:buSzPts val="5200"/>
              <a:buChar char="○"/>
              <a:defRPr sz="5200"/>
            </a:lvl5pPr>
            <a:lvl6pPr lvl="5" algn="ctr">
              <a:lnSpc>
                <a:spcPct val="115000"/>
              </a:lnSpc>
              <a:spcBef>
                <a:spcPts val="0"/>
              </a:spcBef>
              <a:spcAft>
                <a:spcPts val="0"/>
              </a:spcAft>
              <a:buSzPts val="5200"/>
              <a:buChar char="■"/>
              <a:defRPr sz="5200"/>
            </a:lvl6pPr>
            <a:lvl7pPr lvl="6" algn="ctr">
              <a:lnSpc>
                <a:spcPct val="115000"/>
              </a:lnSpc>
              <a:spcBef>
                <a:spcPts val="0"/>
              </a:spcBef>
              <a:spcAft>
                <a:spcPts val="0"/>
              </a:spcAft>
              <a:buSzPts val="5200"/>
              <a:buChar char="●"/>
              <a:defRPr sz="5200"/>
            </a:lvl7pPr>
            <a:lvl8pPr lvl="7" algn="ctr">
              <a:lnSpc>
                <a:spcPct val="115000"/>
              </a:lnSpc>
              <a:spcBef>
                <a:spcPts val="0"/>
              </a:spcBef>
              <a:spcAft>
                <a:spcPts val="0"/>
              </a:spcAft>
              <a:buSzPts val="5200"/>
              <a:buChar char="○"/>
              <a:defRPr sz="5200"/>
            </a:lvl8pPr>
            <a:lvl9pPr lvl="8" algn="ctr">
              <a:lnSpc>
                <a:spcPct val="115000"/>
              </a:lnSpc>
              <a:spcBef>
                <a:spcPts val="0"/>
              </a:spcBef>
              <a:spcAft>
                <a:spcPts val="0"/>
              </a:spcAft>
              <a:buSzPts val="5200"/>
              <a:buChar char="■"/>
              <a:defRPr sz="5200"/>
            </a:lvl9pPr>
          </a:lstStyle>
          <a:p/>
        </p:txBody>
      </p:sp>
      <p:sp>
        <p:nvSpPr>
          <p:cNvPr id="250" name="Google Shape;250;p45"/>
          <p:cNvSpPr txBox="1"/>
          <p:nvPr>
            <p:ph idx="1" type="subTitle"/>
          </p:nvPr>
        </p:nvSpPr>
        <p:spPr>
          <a:xfrm>
            <a:off x="311700" y="2834125"/>
            <a:ext cx="8520600" cy="792600"/>
          </a:xfrm>
          <a:prstGeom prst="rect">
            <a:avLst/>
          </a:prstGeom>
          <a:noFill/>
          <a:ln>
            <a:noFill/>
          </a:ln>
        </p:spPr>
        <p:txBody>
          <a:bodyPr anchorCtr="0" anchor="t" bIns="91425" lIns="0"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251" name="Shape 251"/>
        <p:cNvGrpSpPr/>
        <p:nvPr/>
      </p:nvGrpSpPr>
      <p:grpSpPr>
        <a:xfrm>
          <a:off x="0" y="0"/>
          <a:ext cx="0" cy="0"/>
          <a:chOff x="0" y="0"/>
          <a:chExt cx="0" cy="0"/>
        </a:xfrm>
      </p:grpSpPr>
      <p:sp>
        <p:nvSpPr>
          <p:cNvPr id="252" name="Google Shape;252;p46"/>
          <p:cNvSpPr txBox="1"/>
          <p:nvPr>
            <p:ph type="title"/>
          </p:nvPr>
        </p:nvSpPr>
        <p:spPr>
          <a:xfrm>
            <a:off x="311700" y="2150850"/>
            <a:ext cx="8520600" cy="841800"/>
          </a:xfrm>
          <a:prstGeom prst="rect">
            <a:avLst/>
          </a:prstGeom>
          <a:noFill/>
          <a:ln>
            <a:noFill/>
          </a:ln>
        </p:spPr>
        <p:txBody>
          <a:bodyPr anchorCtr="0" anchor="ctr" bIns="0" lIns="0" spcFirstLastPara="1" rIns="0" wrap="square" tIns="0">
            <a:spAutoFit/>
          </a:bodyPr>
          <a:lstStyle>
            <a:lvl1pPr lvl="0" algn="ctr">
              <a:lnSpc>
                <a:spcPct val="90000"/>
              </a:lnSpc>
              <a:spcBef>
                <a:spcPts val="0"/>
              </a:spcBef>
              <a:spcAft>
                <a:spcPts val="0"/>
              </a:spcAft>
              <a:buSzPts val="3600"/>
              <a:buChar char="●"/>
              <a:defRPr/>
            </a:lvl1pPr>
            <a:lvl2pPr lvl="1" algn="ctr">
              <a:lnSpc>
                <a:spcPct val="115000"/>
              </a:lnSpc>
              <a:spcBef>
                <a:spcPts val="0"/>
              </a:spcBef>
              <a:spcAft>
                <a:spcPts val="0"/>
              </a:spcAft>
              <a:buSzPts val="3600"/>
              <a:buChar char="○"/>
              <a:defRPr sz="3600"/>
            </a:lvl2pPr>
            <a:lvl3pPr lvl="2" algn="ctr">
              <a:lnSpc>
                <a:spcPct val="115000"/>
              </a:lnSpc>
              <a:spcBef>
                <a:spcPts val="0"/>
              </a:spcBef>
              <a:spcAft>
                <a:spcPts val="0"/>
              </a:spcAft>
              <a:buSzPts val="3600"/>
              <a:buChar char="■"/>
              <a:defRPr sz="3600"/>
            </a:lvl3pPr>
            <a:lvl4pPr lvl="3" algn="ctr">
              <a:lnSpc>
                <a:spcPct val="115000"/>
              </a:lnSpc>
              <a:spcBef>
                <a:spcPts val="0"/>
              </a:spcBef>
              <a:spcAft>
                <a:spcPts val="0"/>
              </a:spcAft>
              <a:buSzPts val="3600"/>
              <a:buChar char="●"/>
              <a:defRPr sz="3600"/>
            </a:lvl4pPr>
            <a:lvl5pPr lvl="4" algn="ctr">
              <a:lnSpc>
                <a:spcPct val="115000"/>
              </a:lnSpc>
              <a:spcBef>
                <a:spcPts val="0"/>
              </a:spcBef>
              <a:spcAft>
                <a:spcPts val="0"/>
              </a:spcAft>
              <a:buSzPts val="3600"/>
              <a:buChar char="○"/>
              <a:defRPr sz="3600"/>
            </a:lvl5pPr>
            <a:lvl6pPr lvl="5" algn="ctr">
              <a:lnSpc>
                <a:spcPct val="115000"/>
              </a:lnSpc>
              <a:spcBef>
                <a:spcPts val="0"/>
              </a:spcBef>
              <a:spcAft>
                <a:spcPts val="0"/>
              </a:spcAft>
              <a:buSzPts val="3600"/>
              <a:buChar char="■"/>
              <a:defRPr sz="3600"/>
            </a:lvl6pPr>
            <a:lvl7pPr lvl="6" algn="ctr">
              <a:lnSpc>
                <a:spcPct val="115000"/>
              </a:lnSpc>
              <a:spcBef>
                <a:spcPts val="0"/>
              </a:spcBef>
              <a:spcAft>
                <a:spcPts val="0"/>
              </a:spcAft>
              <a:buSzPts val="3600"/>
              <a:buChar char="●"/>
              <a:defRPr sz="3600"/>
            </a:lvl7pPr>
            <a:lvl8pPr lvl="7" algn="ctr">
              <a:lnSpc>
                <a:spcPct val="115000"/>
              </a:lnSpc>
              <a:spcBef>
                <a:spcPts val="0"/>
              </a:spcBef>
              <a:spcAft>
                <a:spcPts val="0"/>
              </a:spcAft>
              <a:buSzPts val="3600"/>
              <a:buChar char="○"/>
              <a:defRPr sz="3600"/>
            </a:lvl8pPr>
            <a:lvl9pPr lvl="8" algn="ctr">
              <a:lnSpc>
                <a:spcPct val="115000"/>
              </a:lnSpc>
              <a:spcBef>
                <a:spcPts val="0"/>
              </a:spcBef>
              <a:spcAft>
                <a:spcPts val="0"/>
              </a:spcAft>
              <a:buSzPts val="3600"/>
              <a:buChar char="■"/>
              <a:defRPr sz="3600"/>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p:cSld name="Title and body">
    <p:spTree>
      <p:nvGrpSpPr>
        <p:cNvPr id="253" name="Shape 253"/>
        <p:cNvGrpSpPr/>
        <p:nvPr/>
      </p:nvGrpSpPr>
      <p:grpSpPr>
        <a:xfrm>
          <a:off x="0" y="0"/>
          <a:ext cx="0" cy="0"/>
          <a:chOff x="0" y="0"/>
          <a:chExt cx="0" cy="0"/>
        </a:xfrm>
      </p:grpSpPr>
      <p:sp>
        <p:nvSpPr>
          <p:cNvPr id="254" name="Google Shape;254;p47"/>
          <p:cNvSpPr txBox="1"/>
          <p:nvPr>
            <p:ph type="title"/>
          </p:nvPr>
        </p:nvSpPr>
        <p:spPr>
          <a:xfrm>
            <a:off x="311700" y="445025"/>
            <a:ext cx="8520600" cy="572700"/>
          </a:xfrm>
          <a:prstGeom prst="rect">
            <a:avLst/>
          </a:prstGeom>
          <a:noFill/>
          <a:ln>
            <a:noFill/>
          </a:ln>
        </p:spPr>
        <p:txBody>
          <a:bodyPr anchorCtr="0" anchor="t" bIns="0" lIns="0" spcFirstLastPara="1" rIns="0" wrap="square" tIns="0">
            <a:spAutoFit/>
          </a:bodyPr>
          <a:lstStyle>
            <a:lvl1pPr lvl="0" algn="l">
              <a:lnSpc>
                <a:spcPct val="90000"/>
              </a:lnSpc>
              <a:spcBef>
                <a:spcPts val="0"/>
              </a:spcBef>
              <a:spcAft>
                <a:spcPts val="0"/>
              </a:spcAft>
              <a:buSzPts val="1400"/>
              <a:buChar char="●"/>
              <a:defRPr/>
            </a:lvl1pPr>
            <a:lvl2pPr lvl="1" algn="l">
              <a:lnSpc>
                <a:spcPct val="115000"/>
              </a:lnSpc>
              <a:spcBef>
                <a:spcPts val="0"/>
              </a:spcBef>
              <a:spcAft>
                <a:spcPts val="0"/>
              </a:spcAft>
              <a:buSzPts val="1400"/>
              <a:buChar char="○"/>
              <a:defRPr/>
            </a:lvl2pPr>
            <a:lvl3pPr lvl="2" algn="l">
              <a:lnSpc>
                <a:spcPct val="115000"/>
              </a:lnSpc>
              <a:spcBef>
                <a:spcPts val="0"/>
              </a:spcBef>
              <a:spcAft>
                <a:spcPts val="0"/>
              </a:spcAft>
              <a:buSzPts val="1400"/>
              <a:buChar char="■"/>
              <a:defRPr/>
            </a:lvl3pPr>
            <a:lvl4pPr lvl="3" algn="l">
              <a:lnSpc>
                <a:spcPct val="115000"/>
              </a:lnSpc>
              <a:spcBef>
                <a:spcPts val="0"/>
              </a:spcBef>
              <a:spcAft>
                <a:spcPts val="0"/>
              </a:spcAft>
              <a:buSzPts val="1400"/>
              <a:buChar char="●"/>
              <a:defRPr/>
            </a:lvl4pPr>
            <a:lvl5pPr lvl="4" algn="l">
              <a:lnSpc>
                <a:spcPct val="115000"/>
              </a:lnSpc>
              <a:spcBef>
                <a:spcPts val="0"/>
              </a:spcBef>
              <a:spcAft>
                <a:spcPts val="0"/>
              </a:spcAft>
              <a:buSzPts val="1400"/>
              <a:buChar char="○"/>
              <a:defRPr/>
            </a:lvl5pPr>
            <a:lvl6pPr lvl="5" algn="l">
              <a:lnSpc>
                <a:spcPct val="115000"/>
              </a:lnSpc>
              <a:spcBef>
                <a:spcPts val="0"/>
              </a:spcBef>
              <a:spcAft>
                <a:spcPts val="0"/>
              </a:spcAft>
              <a:buSzPts val="1400"/>
              <a:buChar char="■"/>
              <a:defRPr/>
            </a:lvl6pPr>
            <a:lvl7pPr lvl="6" algn="l">
              <a:lnSpc>
                <a:spcPct val="115000"/>
              </a:lnSpc>
              <a:spcBef>
                <a:spcPts val="0"/>
              </a:spcBef>
              <a:spcAft>
                <a:spcPts val="0"/>
              </a:spcAft>
              <a:buSzPts val="1400"/>
              <a:buChar char="●"/>
              <a:defRPr/>
            </a:lvl7pPr>
            <a:lvl8pPr lvl="7" algn="l">
              <a:lnSpc>
                <a:spcPct val="115000"/>
              </a:lnSpc>
              <a:spcBef>
                <a:spcPts val="0"/>
              </a:spcBef>
              <a:spcAft>
                <a:spcPts val="0"/>
              </a:spcAft>
              <a:buSzPts val="1400"/>
              <a:buChar char="○"/>
              <a:defRPr/>
            </a:lvl8pPr>
            <a:lvl9pPr lvl="8" algn="l">
              <a:lnSpc>
                <a:spcPct val="115000"/>
              </a:lnSpc>
              <a:spcBef>
                <a:spcPts val="0"/>
              </a:spcBef>
              <a:spcAft>
                <a:spcPts val="0"/>
              </a:spcAft>
              <a:buSzPts val="1400"/>
              <a:buChar char="■"/>
              <a:defRPr/>
            </a:lvl9pPr>
          </a:lstStyle>
          <a:p/>
        </p:txBody>
      </p:sp>
      <p:sp>
        <p:nvSpPr>
          <p:cNvPr id="255" name="Google Shape;255;p47"/>
          <p:cNvSpPr txBox="1"/>
          <p:nvPr>
            <p:ph idx="1" type="body"/>
          </p:nvPr>
        </p:nvSpPr>
        <p:spPr>
          <a:xfrm>
            <a:off x="311700" y="1152475"/>
            <a:ext cx="8520600" cy="3416400"/>
          </a:xfrm>
          <a:prstGeom prst="rect">
            <a:avLst/>
          </a:prstGeom>
          <a:noFill/>
          <a:ln>
            <a:noFill/>
          </a:ln>
        </p:spPr>
        <p:txBody>
          <a:bodyPr anchorCtr="0" anchor="t" bIns="0" lIns="0" spcFirstLastPara="1" rIns="0" wrap="square" tIns="0">
            <a:noAutofit/>
          </a:bodyPr>
          <a:lstStyle>
            <a:lvl1pPr indent="-304800" lvl="0" marL="457200" algn="l">
              <a:lnSpc>
                <a:spcPct val="100000"/>
              </a:lnSpc>
              <a:spcBef>
                <a:spcPts val="0"/>
              </a:spcBef>
              <a:spcAft>
                <a:spcPts val="0"/>
              </a:spcAft>
              <a:buSzPts val="1200"/>
              <a:buChar char="●"/>
              <a:defRPr/>
            </a:lvl1pPr>
            <a:lvl2pPr indent="-304800" lvl="1" marL="914400" algn="l">
              <a:lnSpc>
                <a:spcPct val="100000"/>
              </a:lnSpc>
              <a:spcBef>
                <a:spcPts val="0"/>
              </a:spcBef>
              <a:spcAft>
                <a:spcPts val="0"/>
              </a:spcAft>
              <a:buSzPts val="1200"/>
              <a:buChar char="○"/>
              <a:defRPr/>
            </a:lvl2pPr>
            <a:lvl3pPr indent="-304800" lvl="2" marL="1371600" algn="l">
              <a:lnSpc>
                <a:spcPct val="100000"/>
              </a:lnSpc>
              <a:spcBef>
                <a:spcPts val="0"/>
              </a:spcBef>
              <a:spcAft>
                <a:spcPts val="0"/>
              </a:spcAft>
              <a:buSzPts val="1200"/>
              <a:buChar char="■"/>
              <a:defRPr/>
            </a:lvl3pPr>
            <a:lvl4pPr indent="-304800" lvl="3" marL="1828800" algn="l">
              <a:lnSpc>
                <a:spcPct val="100000"/>
              </a:lnSpc>
              <a:spcBef>
                <a:spcPts val="0"/>
              </a:spcBef>
              <a:spcAft>
                <a:spcPts val="0"/>
              </a:spcAft>
              <a:buSzPts val="1200"/>
              <a:buChar char="●"/>
              <a:defRPr/>
            </a:lvl4pPr>
            <a:lvl5pPr indent="-304800" lvl="4" marL="2286000" algn="l">
              <a:lnSpc>
                <a:spcPct val="100000"/>
              </a:lnSpc>
              <a:spcBef>
                <a:spcPts val="0"/>
              </a:spcBef>
              <a:spcAft>
                <a:spcPts val="0"/>
              </a:spcAft>
              <a:buSzPts val="1200"/>
              <a:buChar char="○"/>
              <a:defRPr/>
            </a:lvl5pPr>
            <a:lvl6pPr indent="-304800" lvl="5" marL="2743200" algn="l">
              <a:lnSpc>
                <a:spcPct val="100000"/>
              </a:lnSpc>
              <a:spcBef>
                <a:spcPts val="0"/>
              </a:spcBef>
              <a:spcAft>
                <a:spcPts val="0"/>
              </a:spcAft>
              <a:buSzPts val="1200"/>
              <a:buChar char="■"/>
              <a:defRPr/>
            </a:lvl6pPr>
            <a:lvl7pPr indent="-304800" lvl="6" marL="3200400" algn="l">
              <a:lnSpc>
                <a:spcPct val="100000"/>
              </a:lnSpc>
              <a:spcBef>
                <a:spcPts val="0"/>
              </a:spcBef>
              <a:spcAft>
                <a:spcPts val="0"/>
              </a:spcAft>
              <a:buSzPts val="1200"/>
              <a:buChar char="●"/>
              <a:defRPr/>
            </a:lvl7pPr>
            <a:lvl8pPr indent="-304800" lvl="7" marL="3657600" algn="l">
              <a:lnSpc>
                <a:spcPct val="100000"/>
              </a:lnSpc>
              <a:spcBef>
                <a:spcPts val="0"/>
              </a:spcBef>
              <a:spcAft>
                <a:spcPts val="0"/>
              </a:spcAft>
              <a:buSzPts val="1200"/>
              <a:buChar char="○"/>
              <a:defRPr/>
            </a:lvl8pPr>
            <a:lvl9pPr indent="-304800" lvl="8" marL="4114800" algn="l">
              <a:lnSpc>
                <a:spcPct val="100000"/>
              </a:lnSpc>
              <a:spcBef>
                <a:spcPts val="0"/>
              </a:spcBef>
              <a:spcAft>
                <a:spcPts val="0"/>
              </a:spcAft>
              <a:buSzPts val="1200"/>
              <a:buChar char="■"/>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p:cSld name="Title and two columns">
    <p:spTree>
      <p:nvGrpSpPr>
        <p:cNvPr id="256" name="Shape 256"/>
        <p:cNvGrpSpPr/>
        <p:nvPr/>
      </p:nvGrpSpPr>
      <p:grpSpPr>
        <a:xfrm>
          <a:off x="0" y="0"/>
          <a:ext cx="0" cy="0"/>
          <a:chOff x="0" y="0"/>
          <a:chExt cx="0" cy="0"/>
        </a:xfrm>
      </p:grpSpPr>
      <p:sp>
        <p:nvSpPr>
          <p:cNvPr id="257" name="Google Shape;257;p48"/>
          <p:cNvSpPr txBox="1"/>
          <p:nvPr>
            <p:ph type="title"/>
          </p:nvPr>
        </p:nvSpPr>
        <p:spPr>
          <a:xfrm>
            <a:off x="311700" y="445025"/>
            <a:ext cx="8520600" cy="572700"/>
          </a:xfrm>
          <a:prstGeom prst="rect">
            <a:avLst/>
          </a:prstGeom>
          <a:noFill/>
          <a:ln>
            <a:noFill/>
          </a:ln>
        </p:spPr>
        <p:txBody>
          <a:bodyPr anchorCtr="0" anchor="t" bIns="0" lIns="0" spcFirstLastPara="1" rIns="0" wrap="square" tIns="0">
            <a:spAutoFit/>
          </a:bodyPr>
          <a:lstStyle>
            <a:lvl1pPr lvl="0" algn="l">
              <a:lnSpc>
                <a:spcPct val="90000"/>
              </a:lnSpc>
              <a:spcBef>
                <a:spcPts val="0"/>
              </a:spcBef>
              <a:spcAft>
                <a:spcPts val="0"/>
              </a:spcAft>
              <a:buSzPts val="1400"/>
              <a:buChar char="●"/>
              <a:defRPr/>
            </a:lvl1pPr>
            <a:lvl2pPr lvl="1" algn="l">
              <a:lnSpc>
                <a:spcPct val="115000"/>
              </a:lnSpc>
              <a:spcBef>
                <a:spcPts val="0"/>
              </a:spcBef>
              <a:spcAft>
                <a:spcPts val="0"/>
              </a:spcAft>
              <a:buSzPts val="1400"/>
              <a:buChar char="○"/>
              <a:defRPr/>
            </a:lvl2pPr>
            <a:lvl3pPr lvl="2" algn="l">
              <a:lnSpc>
                <a:spcPct val="115000"/>
              </a:lnSpc>
              <a:spcBef>
                <a:spcPts val="0"/>
              </a:spcBef>
              <a:spcAft>
                <a:spcPts val="0"/>
              </a:spcAft>
              <a:buSzPts val="1400"/>
              <a:buChar char="■"/>
              <a:defRPr/>
            </a:lvl3pPr>
            <a:lvl4pPr lvl="3" algn="l">
              <a:lnSpc>
                <a:spcPct val="115000"/>
              </a:lnSpc>
              <a:spcBef>
                <a:spcPts val="0"/>
              </a:spcBef>
              <a:spcAft>
                <a:spcPts val="0"/>
              </a:spcAft>
              <a:buSzPts val="1400"/>
              <a:buChar char="●"/>
              <a:defRPr/>
            </a:lvl4pPr>
            <a:lvl5pPr lvl="4" algn="l">
              <a:lnSpc>
                <a:spcPct val="115000"/>
              </a:lnSpc>
              <a:spcBef>
                <a:spcPts val="0"/>
              </a:spcBef>
              <a:spcAft>
                <a:spcPts val="0"/>
              </a:spcAft>
              <a:buSzPts val="1400"/>
              <a:buChar char="○"/>
              <a:defRPr/>
            </a:lvl5pPr>
            <a:lvl6pPr lvl="5" algn="l">
              <a:lnSpc>
                <a:spcPct val="115000"/>
              </a:lnSpc>
              <a:spcBef>
                <a:spcPts val="0"/>
              </a:spcBef>
              <a:spcAft>
                <a:spcPts val="0"/>
              </a:spcAft>
              <a:buSzPts val="1400"/>
              <a:buChar char="■"/>
              <a:defRPr/>
            </a:lvl6pPr>
            <a:lvl7pPr lvl="6" algn="l">
              <a:lnSpc>
                <a:spcPct val="115000"/>
              </a:lnSpc>
              <a:spcBef>
                <a:spcPts val="0"/>
              </a:spcBef>
              <a:spcAft>
                <a:spcPts val="0"/>
              </a:spcAft>
              <a:buSzPts val="1400"/>
              <a:buChar char="●"/>
              <a:defRPr/>
            </a:lvl7pPr>
            <a:lvl8pPr lvl="7" algn="l">
              <a:lnSpc>
                <a:spcPct val="115000"/>
              </a:lnSpc>
              <a:spcBef>
                <a:spcPts val="0"/>
              </a:spcBef>
              <a:spcAft>
                <a:spcPts val="0"/>
              </a:spcAft>
              <a:buSzPts val="1400"/>
              <a:buChar char="○"/>
              <a:defRPr/>
            </a:lvl8pPr>
            <a:lvl9pPr lvl="8" algn="l">
              <a:lnSpc>
                <a:spcPct val="115000"/>
              </a:lnSpc>
              <a:spcBef>
                <a:spcPts val="0"/>
              </a:spcBef>
              <a:spcAft>
                <a:spcPts val="0"/>
              </a:spcAft>
              <a:buSzPts val="1400"/>
              <a:buChar char="■"/>
              <a:defRPr/>
            </a:lvl9pPr>
          </a:lstStyle>
          <a:p/>
        </p:txBody>
      </p:sp>
      <p:sp>
        <p:nvSpPr>
          <p:cNvPr id="258" name="Google Shape;258;p48"/>
          <p:cNvSpPr txBox="1"/>
          <p:nvPr>
            <p:ph idx="1" type="body"/>
          </p:nvPr>
        </p:nvSpPr>
        <p:spPr>
          <a:xfrm>
            <a:off x="311700" y="1152475"/>
            <a:ext cx="3999900" cy="3416400"/>
          </a:xfrm>
          <a:prstGeom prst="rect">
            <a:avLst/>
          </a:prstGeom>
          <a:noFill/>
          <a:ln>
            <a:noFill/>
          </a:ln>
        </p:spPr>
        <p:txBody>
          <a:bodyPr anchorCtr="0" anchor="t" bIns="0" lIns="0" spcFirstLastPara="1" rIns="0" wrap="square" tIns="0">
            <a:noAutofit/>
          </a:bodyPr>
          <a:lstStyle>
            <a:lvl1pPr indent="-317500" lvl="0" marL="457200" algn="l">
              <a:lnSpc>
                <a:spcPct val="100000"/>
              </a:lnSpc>
              <a:spcBef>
                <a:spcPts val="0"/>
              </a:spcBef>
              <a:spcAft>
                <a:spcPts val="0"/>
              </a:spcAft>
              <a:buSzPts val="1400"/>
              <a:buChar char="●"/>
              <a:defRPr sz="1400"/>
            </a:lvl1pPr>
            <a:lvl2pPr indent="-304800" lvl="1" marL="914400" algn="l">
              <a:lnSpc>
                <a:spcPct val="100000"/>
              </a:lnSpc>
              <a:spcBef>
                <a:spcPts val="0"/>
              </a:spcBef>
              <a:spcAft>
                <a:spcPts val="0"/>
              </a:spcAft>
              <a:buSzPts val="1200"/>
              <a:buChar char="○"/>
              <a:defRPr/>
            </a:lvl2pPr>
            <a:lvl3pPr indent="-304800" lvl="2" marL="1371600" algn="l">
              <a:lnSpc>
                <a:spcPct val="100000"/>
              </a:lnSpc>
              <a:spcBef>
                <a:spcPts val="0"/>
              </a:spcBef>
              <a:spcAft>
                <a:spcPts val="0"/>
              </a:spcAft>
              <a:buSzPts val="1200"/>
              <a:buChar char="■"/>
              <a:defRPr/>
            </a:lvl3pPr>
            <a:lvl4pPr indent="-304800" lvl="3" marL="1828800" algn="l">
              <a:lnSpc>
                <a:spcPct val="100000"/>
              </a:lnSpc>
              <a:spcBef>
                <a:spcPts val="0"/>
              </a:spcBef>
              <a:spcAft>
                <a:spcPts val="0"/>
              </a:spcAft>
              <a:buSzPts val="1200"/>
              <a:buChar char="●"/>
              <a:defRPr/>
            </a:lvl4pPr>
            <a:lvl5pPr indent="-304800" lvl="4" marL="2286000" algn="l">
              <a:lnSpc>
                <a:spcPct val="100000"/>
              </a:lnSpc>
              <a:spcBef>
                <a:spcPts val="0"/>
              </a:spcBef>
              <a:spcAft>
                <a:spcPts val="0"/>
              </a:spcAft>
              <a:buSzPts val="1200"/>
              <a:buChar char="○"/>
              <a:defRPr/>
            </a:lvl5pPr>
            <a:lvl6pPr indent="-304800" lvl="5" marL="2743200" algn="l">
              <a:lnSpc>
                <a:spcPct val="100000"/>
              </a:lnSpc>
              <a:spcBef>
                <a:spcPts val="0"/>
              </a:spcBef>
              <a:spcAft>
                <a:spcPts val="0"/>
              </a:spcAft>
              <a:buSzPts val="1200"/>
              <a:buChar char="■"/>
              <a:defRPr/>
            </a:lvl6pPr>
            <a:lvl7pPr indent="-304800" lvl="6" marL="3200400" algn="l">
              <a:lnSpc>
                <a:spcPct val="100000"/>
              </a:lnSpc>
              <a:spcBef>
                <a:spcPts val="0"/>
              </a:spcBef>
              <a:spcAft>
                <a:spcPts val="0"/>
              </a:spcAft>
              <a:buSzPts val="1200"/>
              <a:buChar char="●"/>
              <a:defRPr/>
            </a:lvl7pPr>
            <a:lvl8pPr indent="-304800" lvl="7" marL="3657600" algn="l">
              <a:lnSpc>
                <a:spcPct val="100000"/>
              </a:lnSpc>
              <a:spcBef>
                <a:spcPts val="0"/>
              </a:spcBef>
              <a:spcAft>
                <a:spcPts val="0"/>
              </a:spcAft>
              <a:buSzPts val="1200"/>
              <a:buChar char="○"/>
              <a:defRPr/>
            </a:lvl8pPr>
            <a:lvl9pPr indent="-304800" lvl="8" marL="4114800" algn="l">
              <a:lnSpc>
                <a:spcPct val="100000"/>
              </a:lnSpc>
              <a:spcBef>
                <a:spcPts val="0"/>
              </a:spcBef>
              <a:spcAft>
                <a:spcPts val="0"/>
              </a:spcAft>
              <a:buSzPts val="1200"/>
              <a:buChar char="■"/>
              <a:defRPr/>
            </a:lvl9pPr>
          </a:lstStyle>
          <a:p/>
        </p:txBody>
      </p:sp>
      <p:sp>
        <p:nvSpPr>
          <p:cNvPr id="259" name="Google Shape;259;p48"/>
          <p:cNvSpPr txBox="1"/>
          <p:nvPr>
            <p:ph idx="2" type="body"/>
          </p:nvPr>
        </p:nvSpPr>
        <p:spPr>
          <a:xfrm>
            <a:off x="4832400" y="1152475"/>
            <a:ext cx="3999900" cy="3416400"/>
          </a:xfrm>
          <a:prstGeom prst="rect">
            <a:avLst/>
          </a:prstGeom>
          <a:noFill/>
          <a:ln>
            <a:noFill/>
          </a:ln>
        </p:spPr>
        <p:txBody>
          <a:bodyPr anchorCtr="0" anchor="t" bIns="0" lIns="0" spcFirstLastPara="1" rIns="0" wrap="square" tIns="0">
            <a:noAutofit/>
          </a:bodyPr>
          <a:lstStyle>
            <a:lvl1pPr indent="-317500" lvl="0" marL="457200" algn="l">
              <a:lnSpc>
                <a:spcPct val="100000"/>
              </a:lnSpc>
              <a:spcBef>
                <a:spcPts val="0"/>
              </a:spcBef>
              <a:spcAft>
                <a:spcPts val="0"/>
              </a:spcAft>
              <a:buSzPts val="1400"/>
              <a:buChar char="●"/>
              <a:defRPr sz="1400"/>
            </a:lvl1pPr>
            <a:lvl2pPr indent="-304800" lvl="1" marL="914400" algn="l">
              <a:lnSpc>
                <a:spcPct val="100000"/>
              </a:lnSpc>
              <a:spcBef>
                <a:spcPts val="0"/>
              </a:spcBef>
              <a:spcAft>
                <a:spcPts val="0"/>
              </a:spcAft>
              <a:buSzPts val="1200"/>
              <a:buChar char="○"/>
              <a:defRPr/>
            </a:lvl2pPr>
            <a:lvl3pPr indent="-304800" lvl="2" marL="1371600" algn="l">
              <a:lnSpc>
                <a:spcPct val="100000"/>
              </a:lnSpc>
              <a:spcBef>
                <a:spcPts val="0"/>
              </a:spcBef>
              <a:spcAft>
                <a:spcPts val="0"/>
              </a:spcAft>
              <a:buSzPts val="1200"/>
              <a:buChar char="■"/>
              <a:defRPr/>
            </a:lvl3pPr>
            <a:lvl4pPr indent="-304800" lvl="3" marL="1828800" algn="l">
              <a:lnSpc>
                <a:spcPct val="100000"/>
              </a:lnSpc>
              <a:spcBef>
                <a:spcPts val="0"/>
              </a:spcBef>
              <a:spcAft>
                <a:spcPts val="0"/>
              </a:spcAft>
              <a:buSzPts val="1200"/>
              <a:buChar char="●"/>
              <a:defRPr/>
            </a:lvl4pPr>
            <a:lvl5pPr indent="-304800" lvl="4" marL="2286000" algn="l">
              <a:lnSpc>
                <a:spcPct val="100000"/>
              </a:lnSpc>
              <a:spcBef>
                <a:spcPts val="0"/>
              </a:spcBef>
              <a:spcAft>
                <a:spcPts val="0"/>
              </a:spcAft>
              <a:buSzPts val="1200"/>
              <a:buChar char="○"/>
              <a:defRPr/>
            </a:lvl5pPr>
            <a:lvl6pPr indent="-304800" lvl="5" marL="2743200" algn="l">
              <a:lnSpc>
                <a:spcPct val="100000"/>
              </a:lnSpc>
              <a:spcBef>
                <a:spcPts val="0"/>
              </a:spcBef>
              <a:spcAft>
                <a:spcPts val="0"/>
              </a:spcAft>
              <a:buSzPts val="1200"/>
              <a:buChar char="■"/>
              <a:defRPr/>
            </a:lvl6pPr>
            <a:lvl7pPr indent="-304800" lvl="6" marL="3200400" algn="l">
              <a:lnSpc>
                <a:spcPct val="100000"/>
              </a:lnSpc>
              <a:spcBef>
                <a:spcPts val="0"/>
              </a:spcBef>
              <a:spcAft>
                <a:spcPts val="0"/>
              </a:spcAft>
              <a:buSzPts val="1200"/>
              <a:buChar char="●"/>
              <a:defRPr/>
            </a:lvl7pPr>
            <a:lvl8pPr indent="-304800" lvl="7" marL="3657600" algn="l">
              <a:lnSpc>
                <a:spcPct val="100000"/>
              </a:lnSpc>
              <a:spcBef>
                <a:spcPts val="0"/>
              </a:spcBef>
              <a:spcAft>
                <a:spcPts val="0"/>
              </a:spcAft>
              <a:buSzPts val="1200"/>
              <a:buChar char="○"/>
              <a:defRPr/>
            </a:lvl8pPr>
            <a:lvl9pPr indent="-304800" lvl="8" marL="4114800" algn="l">
              <a:lnSpc>
                <a:spcPct val="100000"/>
              </a:lnSpc>
              <a:spcBef>
                <a:spcPts val="0"/>
              </a:spcBef>
              <a:spcAft>
                <a:spcPts val="0"/>
              </a:spcAft>
              <a:buSzPts val="1200"/>
              <a:buChar char="■"/>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260" name="Shape 260"/>
        <p:cNvGrpSpPr/>
        <p:nvPr/>
      </p:nvGrpSpPr>
      <p:grpSpPr>
        <a:xfrm>
          <a:off x="0" y="0"/>
          <a:ext cx="0" cy="0"/>
          <a:chOff x="0" y="0"/>
          <a:chExt cx="0" cy="0"/>
        </a:xfrm>
      </p:grpSpPr>
      <p:sp>
        <p:nvSpPr>
          <p:cNvPr id="261" name="Google Shape;261;p49"/>
          <p:cNvSpPr txBox="1"/>
          <p:nvPr>
            <p:ph type="title"/>
          </p:nvPr>
        </p:nvSpPr>
        <p:spPr>
          <a:xfrm>
            <a:off x="311700" y="445025"/>
            <a:ext cx="8520600" cy="572700"/>
          </a:xfrm>
          <a:prstGeom prst="rect">
            <a:avLst/>
          </a:prstGeom>
          <a:noFill/>
          <a:ln>
            <a:noFill/>
          </a:ln>
        </p:spPr>
        <p:txBody>
          <a:bodyPr anchorCtr="0" anchor="t" bIns="0" lIns="0" spcFirstLastPara="1" rIns="0" wrap="square" tIns="0">
            <a:spAutoFit/>
          </a:bodyPr>
          <a:lstStyle>
            <a:lvl1pPr lvl="0" algn="l">
              <a:lnSpc>
                <a:spcPct val="90000"/>
              </a:lnSpc>
              <a:spcBef>
                <a:spcPts val="0"/>
              </a:spcBef>
              <a:spcAft>
                <a:spcPts val="0"/>
              </a:spcAft>
              <a:buSzPts val="1400"/>
              <a:buChar char="●"/>
              <a:defRPr/>
            </a:lvl1pPr>
            <a:lvl2pPr lvl="1" algn="l">
              <a:lnSpc>
                <a:spcPct val="115000"/>
              </a:lnSpc>
              <a:spcBef>
                <a:spcPts val="0"/>
              </a:spcBef>
              <a:spcAft>
                <a:spcPts val="0"/>
              </a:spcAft>
              <a:buSzPts val="1400"/>
              <a:buChar char="○"/>
              <a:defRPr/>
            </a:lvl2pPr>
            <a:lvl3pPr lvl="2" algn="l">
              <a:lnSpc>
                <a:spcPct val="115000"/>
              </a:lnSpc>
              <a:spcBef>
                <a:spcPts val="0"/>
              </a:spcBef>
              <a:spcAft>
                <a:spcPts val="0"/>
              </a:spcAft>
              <a:buSzPts val="1400"/>
              <a:buChar char="■"/>
              <a:defRPr/>
            </a:lvl3pPr>
            <a:lvl4pPr lvl="3" algn="l">
              <a:lnSpc>
                <a:spcPct val="115000"/>
              </a:lnSpc>
              <a:spcBef>
                <a:spcPts val="0"/>
              </a:spcBef>
              <a:spcAft>
                <a:spcPts val="0"/>
              </a:spcAft>
              <a:buSzPts val="1400"/>
              <a:buChar char="●"/>
              <a:defRPr/>
            </a:lvl4pPr>
            <a:lvl5pPr lvl="4" algn="l">
              <a:lnSpc>
                <a:spcPct val="115000"/>
              </a:lnSpc>
              <a:spcBef>
                <a:spcPts val="0"/>
              </a:spcBef>
              <a:spcAft>
                <a:spcPts val="0"/>
              </a:spcAft>
              <a:buSzPts val="1400"/>
              <a:buChar char="○"/>
              <a:defRPr/>
            </a:lvl5pPr>
            <a:lvl6pPr lvl="5" algn="l">
              <a:lnSpc>
                <a:spcPct val="115000"/>
              </a:lnSpc>
              <a:spcBef>
                <a:spcPts val="0"/>
              </a:spcBef>
              <a:spcAft>
                <a:spcPts val="0"/>
              </a:spcAft>
              <a:buSzPts val="1400"/>
              <a:buChar char="■"/>
              <a:defRPr/>
            </a:lvl6pPr>
            <a:lvl7pPr lvl="6" algn="l">
              <a:lnSpc>
                <a:spcPct val="115000"/>
              </a:lnSpc>
              <a:spcBef>
                <a:spcPts val="0"/>
              </a:spcBef>
              <a:spcAft>
                <a:spcPts val="0"/>
              </a:spcAft>
              <a:buSzPts val="1400"/>
              <a:buChar char="●"/>
              <a:defRPr/>
            </a:lvl7pPr>
            <a:lvl8pPr lvl="7" algn="l">
              <a:lnSpc>
                <a:spcPct val="115000"/>
              </a:lnSpc>
              <a:spcBef>
                <a:spcPts val="0"/>
              </a:spcBef>
              <a:spcAft>
                <a:spcPts val="0"/>
              </a:spcAft>
              <a:buSzPts val="1400"/>
              <a:buChar char="○"/>
              <a:defRPr/>
            </a:lvl8pPr>
            <a:lvl9pPr lvl="8" algn="l">
              <a:lnSpc>
                <a:spcPct val="115000"/>
              </a:lnSpc>
              <a:spcBef>
                <a:spcPts val="0"/>
              </a:spcBef>
              <a:spcAft>
                <a:spcPts val="0"/>
              </a:spcAft>
              <a:buSzPts val="1400"/>
              <a:buChar char="■"/>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 column text">
    <p:spTree>
      <p:nvGrpSpPr>
        <p:cNvPr id="262" name="Shape 262"/>
        <p:cNvGrpSpPr/>
        <p:nvPr/>
      </p:nvGrpSpPr>
      <p:grpSpPr>
        <a:xfrm>
          <a:off x="0" y="0"/>
          <a:ext cx="0" cy="0"/>
          <a:chOff x="0" y="0"/>
          <a:chExt cx="0" cy="0"/>
        </a:xfrm>
      </p:grpSpPr>
      <p:sp>
        <p:nvSpPr>
          <p:cNvPr id="263" name="Google Shape;263;p50"/>
          <p:cNvSpPr txBox="1"/>
          <p:nvPr>
            <p:ph type="title"/>
          </p:nvPr>
        </p:nvSpPr>
        <p:spPr>
          <a:xfrm>
            <a:off x="311700" y="555600"/>
            <a:ext cx="2808000" cy="755700"/>
          </a:xfrm>
          <a:prstGeom prst="rect">
            <a:avLst/>
          </a:prstGeom>
          <a:noFill/>
          <a:ln>
            <a:noFill/>
          </a:ln>
        </p:spPr>
        <p:txBody>
          <a:bodyPr anchorCtr="0" anchor="b" bIns="0" lIns="0" spcFirstLastPara="1" rIns="0" wrap="square" tIns="0">
            <a:spAutoFit/>
          </a:bodyPr>
          <a:lstStyle>
            <a:lvl1pPr lvl="0" algn="l">
              <a:lnSpc>
                <a:spcPct val="90000"/>
              </a:lnSpc>
              <a:spcBef>
                <a:spcPts val="0"/>
              </a:spcBef>
              <a:spcAft>
                <a:spcPts val="0"/>
              </a:spcAft>
              <a:buSzPts val="2400"/>
              <a:buChar char="●"/>
              <a:defRPr sz="2400"/>
            </a:lvl1pPr>
            <a:lvl2pPr lvl="1" algn="l">
              <a:lnSpc>
                <a:spcPct val="115000"/>
              </a:lnSpc>
              <a:spcBef>
                <a:spcPts val="0"/>
              </a:spcBef>
              <a:spcAft>
                <a:spcPts val="0"/>
              </a:spcAft>
              <a:buSzPts val="2400"/>
              <a:buChar char="○"/>
              <a:defRPr sz="2400"/>
            </a:lvl2pPr>
            <a:lvl3pPr lvl="2" algn="l">
              <a:lnSpc>
                <a:spcPct val="115000"/>
              </a:lnSpc>
              <a:spcBef>
                <a:spcPts val="0"/>
              </a:spcBef>
              <a:spcAft>
                <a:spcPts val="0"/>
              </a:spcAft>
              <a:buSzPts val="2400"/>
              <a:buChar char="■"/>
              <a:defRPr sz="2400"/>
            </a:lvl3pPr>
            <a:lvl4pPr lvl="3" algn="l">
              <a:lnSpc>
                <a:spcPct val="115000"/>
              </a:lnSpc>
              <a:spcBef>
                <a:spcPts val="0"/>
              </a:spcBef>
              <a:spcAft>
                <a:spcPts val="0"/>
              </a:spcAft>
              <a:buSzPts val="2400"/>
              <a:buChar char="●"/>
              <a:defRPr sz="2400"/>
            </a:lvl4pPr>
            <a:lvl5pPr lvl="4" algn="l">
              <a:lnSpc>
                <a:spcPct val="115000"/>
              </a:lnSpc>
              <a:spcBef>
                <a:spcPts val="0"/>
              </a:spcBef>
              <a:spcAft>
                <a:spcPts val="0"/>
              </a:spcAft>
              <a:buSzPts val="2400"/>
              <a:buChar char="○"/>
              <a:defRPr sz="2400"/>
            </a:lvl5pPr>
            <a:lvl6pPr lvl="5" algn="l">
              <a:lnSpc>
                <a:spcPct val="115000"/>
              </a:lnSpc>
              <a:spcBef>
                <a:spcPts val="0"/>
              </a:spcBef>
              <a:spcAft>
                <a:spcPts val="0"/>
              </a:spcAft>
              <a:buSzPts val="2400"/>
              <a:buChar char="■"/>
              <a:defRPr sz="2400"/>
            </a:lvl6pPr>
            <a:lvl7pPr lvl="6" algn="l">
              <a:lnSpc>
                <a:spcPct val="115000"/>
              </a:lnSpc>
              <a:spcBef>
                <a:spcPts val="0"/>
              </a:spcBef>
              <a:spcAft>
                <a:spcPts val="0"/>
              </a:spcAft>
              <a:buSzPts val="2400"/>
              <a:buChar char="●"/>
              <a:defRPr sz="2400"/>
            </a:lvl7pPr>
            <a:lvl8pPr lvl="7" algn="l">
              <a:lnSpc>
                <a:spcPct val="115000"/>
              </a:lnSpc>
              <a:spcBef>
                <a:spcPts val="0"/>
              </a:spcBef>
              <a:spcAft>
                <a:spcPts val="0"/>
              </a:spcAft>
              <a:buSzPts val="2400"/>
              <a:buChar char="○"/>
              <a:defRPr sz="2400"/>
            </a:lvl8pPr>
            <a:lvl9pPr lvl="8" algn="l">
              <a:lnSpc>
                <a:spcPct val="115000"/>
              </a:lnSpc>
              <a:spcBef>
                <a:spcPts val="0"/>
              </a:spcBef>
              <a:spcAft>
                <a:spcPts val="0"/>
              </a:spcAft>
              <a:buSzPts val="2400"/>
              <a:buChar char="■"/>
              <a:defRPr sz="2400"/>
            </a:lvl9pPr>
          </a:lstStyle>
          <a:p/>
        </p:txBody>
      </p:sp>
      <p:sp>
        <p:nvSpPr>
          <p:cNvPr id="264" name="Google Shape;264;p50"/>
          <p:cNvSpPr txBox="1"/>
          <p:nvPr>
            <p:ph idx="1" type="body"/>
          </p:nvPr>
        </p:nvSpPr>
        <p:spPr>
          <a:xfrm>
            <a:off x="311700" y="1389600"/>
            <a:ext cx="2808000" cy="3179400"/>
          </a:xfrm>
          <a:prstGeom prst="rect">
            <a:avLst/>
          </a:prstGeom>
          <a:noFill/>
          <a:ln>
            <a:noFill/>
          </a:ln>
        </p:spPr>
        <p:txBody>
          <a:bodyPr anchorCtr="0" anchor="t" bIns="0" lIns="0" spcFirstLastPara="1" rIns="0" wrap="square" tIns="0">
            <a:noAutofit/>
          </a:bodyPr>
          <a:lstStyle>
            <a:lvl1pPr indent="-304800" lvl="0" marL="457200" algn="l">
              <a:lnSpc>
                <a:spcPct val="100000"/>
              </a:lnSpc>
              <a:spcBef>
                <a:spcPts val="0"/>
              </a:spcBef>
              <a:spcAft>
                <a:spcPts val="0"/>
              </a:spcAft>
              <a:buSzPts val="1200"/>
              <a:buChar char="●"/>
              <a:defRPr/>
            </a:lvl1pPr>
            <a:lvl2pPr indent="-304800" lvl="1" marL="914400" algn="l">
              <a:lnSpc>
                <a:spcPct val="100000"/>
              </a:lnSpc>
              <a:spcBef>
                <a:spcPts val="0"/>
              </a:spcBef>
              <a:spcAft>
                <a:spcPts val="0"/>
              </a:spcAft>
              <a:buSzPts val="1200"/>
              <a:buChar char="○"/>
              <a:defRPr/>
            </a:lvl2pPr>
            <a:lvl3pPr indent="-304800" lvl="2" marL="1371600" algn="l">
              <a:lnSpc>
                <a:spcPct val="100000"/>
              </a:lnSpc>
              <a:spcBef>
                <a:spcPts val="0"/>
              </a:spcBef>
              <a:spcAft>
                <a:spcPts val="0"/>
              </a:spcAft>
              <a:buSzPts val="1200"/>
              <a:buChar char="■"/>
              <a:defRPr/>
            </a:lvl3pPr>
            <a:lvl4pPr indent="-304800" lvl="3" marL="1828800" algn="l">
              <a:lnSpc>
                <a:spcPct val="100000"/>
              </a:lnSpc>
              <a:spcBef>
                <a:spcPts val="0"/>
              </a:spcBef>
              <a:spcAft>
                <a:spcPts val="0"/>
              </a:spcAft>
              <a:buSzPts val="1200"/>
              <a:buChar char="●"/>
              <a:defRPr/>
            </a:lvl4pPr>
            <a:lvl5pPr indent="-304800" lvl="4" marL="2286000" algn="l">
              <a:lnSpc>
                <a:spcPct val="100000"/>
              </a:lnSpc>
              <a:spcBef>
                <a:spcPts val="0"/>
              </a:spcBef>
              <a:spcAft>
                <a:spcPts val="0"/>
              </a:spcAft>
              <a:buSzPts val="1200"/>
              <a:buChar char="○"/>
              <a:defRPr/>
            </a:lvl5pPr>
            <a:lvl6pPr indent="-304800" lvl="5" marL="2743200" algn="l">
              <a:lnSpc>
                <a:spcPct val="100000"/>
              </a:lnSpc>
              <a:spcBef>
                <a:spcPts val="0"/>
              </a:spcBef>
              <a:spcAft>
                <a:spcPts val="0"/>
              </a:spcAft>
              <a:buSzPts val="1200"/>
              <a:buChar char="■"/>
              <a:defRPr/>
            </a:lvl6pPr>
            <a:lvl7pPr indent="-304800" lvl="6" marL="3200400" algn="l">
              <a:lnSpc>
                <a:spcPct val="100000"/>
              </a:lnSpc>
              <a:spcBef>
                <a:spcPts val="0"/>
              </a:spcBef>
              <a:spcAft>
                <a:spcPts val="0"/>
              </a:spcAft>
              <a:buSzPts val="1200"/>
              <a:buChar char="●"/>
              <a:defRPr/>
            </a:lvl7pPr>
            <a:lvl8pPr indent="-304800" lvl="7" marL="3657600" algn="l">
              <a:lnSpc>
                <a:spcPct val="100000"/>
              </a:lnSpc>
              <a:spcBef>
                <a:spcPts val="0"/>
              </a:spcBef>
              <a:spcAft>
                <a:spcPts val="0"/>
              </a:spcAft>
              <a:buSzPts val="1200"/>
              <a:buChar char="○"/>
              <a:defRPr/>
            </a:lvl8pPr>
            <a:lvl9pPr indent="-304800" lvl="8" marL="4114800" algn="l">
              <a:lnSpc>
                <a:spcPct val="100000"/>
              </a:lnSpc>
              <a:spcBef>
                <a:spcPts val="0"/>
              </a:spcBef>
              <a:spcAft>
                <a:spcPts val="0"/>
              </a:spcAft>
              <a:buSzPts val="1200"/>
              <a:buChar char="■"/>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 point">
    <p:spTree>
      <p:nvGrpSpPr>
        <p:cNvPr id="265" name="Shape 265"/>
        <p:cNvGrpSpPr/>
        <p:nvPr/>
      </p:nvGrpSpPr>
      <p:grpSpPr>
        <a:xfrm>
          <a:off x="0" y="0"/>
          <a:ext cx="0" cy="0"/>
          <a:chOff x="0" y="0"/>
          <a:chExt cx="0" cy="0"/>
        </a:xfrm>
      </p:grpSpPr>
      <p:sp>
        <p:nvSpPr>
          <p:cNvPr id="266" name="Google Shape;266;p51"/>
          <p:cNvSpPr txBox="1"/>
          <p:nvPr>
            <p:ph type="title"/>
          </p:nvPr>
        </p:nvSpPr>
        <p:spPr>
          <a:xfrm>
            <a:off x="490250" y="450150"/>
            <a:ext cx="6367800" cy="4090800"/>
          </a:xfrm>
          <a:prstGeom prst="rect">
            <a:avLst/>
          </a:prstGeom>
          <a:noFill/>
          <a:ln>
            <a:noFill/>
          </a:ln>
        </p:spPr>
        <p:txBody>
          <a:bodyPr anchorCtr="0" anchor="ctr" bIns="0" lIns="0" spcFirstLastPara="1" rIns="0" wrap="square" tIns="0">
            <a:spAutoFit/>
          </a:bodyPr>
          <a:lstStyle>
            <a:lvl1pPr lvl="0" algn="l">
              <a:lnSpc>
                <a:spcPct val="90000"/>
              </a:lnSpc>
              <a:spcBef>
                <a:spcPts val="0"/>
              </a:spcBef>
              <a:spcAft>
                <a:spcPts val="0"/>
              </a:spcAft>
              <a:buSzPts val="4800"/>
              <a:buChar char="●"/>
              <a:defRPr sz="4800"/>
            </a:lvl1pPr>
            <a:lvl2pPr lvl="1" algn="l">
              <a:lnSpc>
                <a:spcPct val="115000"/>
              </a:lnSpc>
              <a:spcBef>
                <a:spcPts val="0"/>
              </a:spcBef>
              <a:spcAft>
                <a:spcPts val="0"/>
              </a:spcAft>
              <a:buSzPts val="4800"/>
              <a:buChar char="○"/>
              <a:defRPr sz="4800"/>
            </a:lvl2pPr>
            <a:lvl3pPr lvl="2" algn="l">
              <a:lnSpc>
                <a:spcPct val="115000"/>
              </a:lnSpc>
              <a:spcBef>
                <a:spcPts val="0"/>
              </a:spcBef>
              <a:spcAft>
                <a:spcPts val="0"/>
              </a:spcAft>
              <a:buSzPts val="4800"/>
              <a:buChar char="■"/>
              <a:defRPr sz="4800"/>
            </a:lvl3pPr>
            <a:lvl4pPr lvl="3" algn="l">
              <a:lnSpc>
                <a:spcPct val="115000"/>
              </a:lnSpc>
              <a:spcBef>
                <a:spcPts val="0"/>
              </a:spcBef>
              <a:spcAft>
                <a:spcPts val="0"/>
              </a:spcAft>
              <a:buSzPts val="4800"/>
              <a:buChar char="●"/>
              <a:defRPr sz="4800"/>
            </a:lvl4pPr>
            <a:lvl5pPr lvl="4" algn="l">
              <a:lnSpc>
                <a:spcPct val="115000"/>
              </a:lnSpc>
              <a:spcBef>
                <a:spcPts val="0"/>
              </a:spcBef>
              <a:spcAft>
                <a:spcPts val="0"/>
              </a:spcAft>
              <a:buSzPts val="4800"/>
              <a:buChar char="○"/>
              <a:defRPr sz="4800"/>
            </a:lvl5pPr>
            <a:lvl6pPr lvl="5" algn="l">
              <a:lnSpc>
                <a:spcPct val="115000"/>
              </a:lnSpc>
              <a:spcBef>
                <a:spcPts val="0"/>
              </a:spcBef>
              <a:spcAft>
                <a:spcPts val="0"/>
              </a:spcAft>
              <a:buSzPts val="4800"/>
              <a:buChar char="■"/>
              <a:defRPr sz="4800"/>
            </a:lvl6pPr>
            <a:lvl7pPr lvl="6" algn="l">
              <a:lnSpc>
                <a:spcPct val="115000"/>
              </a:lnSpc>
              <a:spcBef>
                <a:spcPts val="0"/>
              </a:spcBef>
              <a:spcAft>
                <a:spcPts val="0"/>
              </a:spcAft>
              <a:buSzPts val="4800"/>
              <a:buChar char="●"/>
              <a:defRPr sz="4800"/>
            </a:lvl7pPr>
            <a:lvl8pPr lvl="7" algn="l">
              <a:lnSpc>
                <a:spcPct val="115000"/>
              </a:lnSpc>
              <a:spcBef>
                <a:spcPts val="0"/>
              </a:spcBef>
              <a:spcAft>
                <a:spcPts val="0"/>
              </a:spcAft>
              <a:buSzPts val="4800"/>
              <a:buChar char="○"/>
              <a:defRPr sz="4800"/>
            </a:lvl8pPr>
            <a:lvl9pPr lvl="8" algn="l">
              <a:lnSpc>
                <a:spcPct val="115000"/>
              </a:lnSpc>
              <a:spcBef>
                <a:spcPts val="0"/>
              </a:spcBef>
              <a:spcAft>
                <a:spcPts val="0"/>
              </a:spcAft>
              <a:buSzPts val="4800"/>
              <a:buChar char="■"/>
              <a:defRPr sz="4800"/>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 title and description">
    <p:spTree>
      <p:nvGrpSpPr>
        <p:cNvPr id="267" name="Shape 267"/>
        <p:cNvGrpSpPr/>
        <p:nvPr/>
      </p:nvGrpSpPr>
      <p:grpSpPr>
        <a:xfrm>
          <a:off x="0" y="0"/>
          <a:ext cx="0" cy="0"/>
          <a:chOff x="0" y="0"/>
          <a:chExt cx="0" cy="0"/>
        </a:xfrm>
      </p:grpSpPr>
      <p:sp>
        <p:nvSpPr>
          <p:cNvPr id="268" name="Google Shape;268;p52"/>
          <p:cNvSpPr txBox="1"/>
          <p:nvPr>
            <p:ph type="title"/>
          </p:nvPr>
        </p:nvSpPr>
        <p:spPr>
          <a:xfrm>
            <a:off x="265500" y="1233175"/>
            <a:ext cx="4045200" cy="1482300"/>
          </a:xfrm>
          <a:prstGeom prst="rect">
            <a:avLst/>
          </a:prstGeom>
          <a:noFill/>
          <a:ln>
            <a:noFill/>
          </a:ln>
        </p:spPr>
        <p:txBody>
          <a:bodyPr anchorCtr="0" anchor="b" bIns="0" lIns="0" spcFirstLastPara="1" rIns="0" wrap="square" tIns="0">
            <a:spAutoFit/>
          </a:bodyPr>
          <a:lstStyle>
            <a:lvl1pPr lvl="0" algn="ctr">
              <a:lnSpc>
                <a:spcPct val="90000"/>
              </a:lnSpc>
              <a:spcBef>
                <a:spcPts val="0"/>
              </a:spcBef>
              <a:spcAft>
                <a:spcPts val="0"/>
              </a:spcAft>
              <a:buSzPts val="4200"/>
              <a:buChar char="●"/>
              <a:defRPr sz="4200"/>
            </a:lvl1pPr>
            <a:lvl2pPr lvl="1" algn="ctr">
              <a:lnSpc>
                <a:spcPct val="115000"/>
              </a:lnSpc>
              <a:spcBef>
                <a:spcPts val="0"/>
              </a:spcBef>
              <a:spcAft>
                <a:spcPts val="0"/>
              </a:spcAft>
              <a:buSzPts val="4200"/>
              <a:buChar char="○"/>
              <a:defRPr sz="4200"/>
            </a:lvl2pPr>
            <a:lvl3pPr lvl="2" algn="ctr">
              <a:lnSpc>
                <a:spcPct val="115000"/>
              </a:lnSpc>
              <a:spcBef>
                <a:spcPts val="0"/>
              </a:spcBef>
              <a:spcAft>
                <a:spcPts val="0"/>
              </a:spcAft>
              <a:buSzPts val="4200"/>
              <a:buChar char="■"/>
              <a:defRPr sz="4200"/>
            </a:lvl3pPr>
            <a:lvl4pPr lvl="3" algn="ctr">
              <a:lnSpc>
                <a:spcPct val="115000"/>
              </a:lnSpc>
              <a:spcBef>
                <a:spcPts val="0"/>
              </a:spcBef>
              <a:spcAft>
                <a:spcPts val="0"/>
              </a:spcAft>
              <a:buSzPts val="4200"/>
              <a:buChar char="●"/>
              <a:defRPr sz="4200"/>
            </a:lvl4pPr>
            <a:lvl5pPr lvl="4" algn="ctr">
              <a:lnSpc>
                <a:spcPct val="115000"/>
              </a:lnSpc>
              <a:spcBef>
                <a:spcPts val="0"/>
              </a:spcBef>
              <a:spcAft>
                <a:spcPts val="0"/>
              </a:spcAft>
              <a:buSzPts val="4200"/>
              <a:buChar char="○"/>
              <a:defRPr sz="4200"/>
            </a:lvl5pPr>
            <a:lvl6pPr lvl="5" algn="ctr">
              <a:lnSpc>
                <a:spcPct val="115000"/>
              </a:lnSpc>
              <a:spcBef>
                <a:spcPts val="0"/>
              </a:spcBef>
              <a:spcAft>
                <a:spcPts val="0"/>
              </a:spcAft>
              <a:buSzPts val="4200"/>
              <a:buChar char="■"/>
              <a:defRPr sz="4200"/>
            </a:lvl6pPr>
            <a:lvl7pPr lvl="6" algn="ctr">
              <a:lnSpc>
                <a:spcPct val="115000"/>
              </a:lnSpc>
              <a:spcBef>
                <a:spcPts val="0"/>
              </a:spcBef>
              <a:spcAft>
                <a:spcPts val="0"/>
              </a:spcAft>
              <a:buSzPts val="4200"/>
              <a:buChar char="●"/>
              <a:defRPr sz="4200"/>
            </a:lvl7pPr>
            <a:lvl8pPr lvl="7" algn="ctr">
              <a:lnSpc>
                <a:spcPct val="115000"/>
              </a:lnSpc>
              <a:spcBef>
                <a:spcPts val="0"/>
              </a:spcBef>
              <a:spcAft>
                <a:spcPts val="0"/>
              </a:spcAft>
              <a:buSzPts val="4200"/>
              <a:buChar char="○"/>
              <a:defRPr sz="4200"/>
            </a:lvl8pPr>
            <a:lvl9pPr lvl="8" algn="ctr">
              <a:lnSpc>
                <a:spcPct val="115000"/>
              </a:lnSpc>
              <a:spcBef>
                <a:spcPts val="0"/>
              </a:spcBef>
              <a:spcAft>
                <a:spcPts val="0"/>
              </a:spcAft>
              <a:buSzPts val="4200"/>
              <a:buChar char="■"/>
              <a:defRPr sz="4200"/>
            </a:lvl9pPr>
          </a:lstStyle>
          <a:p/>
        </p:txBody>
      </p:sp>
      <p:sp>
        <p:nvSpPr>
          <p:cNvPr id="269" name="Google Shape;269;p52"/>
          <p:cNvSpPr txBox="1"/>
          <p:nvPr>
            <p:ph idx="1" type="subTitle"/>
          </p:nvPr>
        </p:nvSpPr>
        <p:spPr>
          <a:xfrm>
            <a:off x="265500" y="2803075"/>
            <a:ext cx="4045200" cy="1235100"/>
          </a:xfrm>
          <a:prstGeom prst="rect">
            <a:avLst/>
          </a:prstGeom>
          <a:noFill/>
          <a:ln>
            <a:noFill/>
          </a:ln>
        </p:spPr>
        <p:txBody>
          <a:bodyPr anchorCtr="0" anchor="t" bIns="91425" lIns="0"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270" name="Google Shape;270;p52"/>
          <p:cNvSpPr txBox="1"/>
          <p:nvPr>
            <p:ph idx="2" type="body"/>
          </p:nvPr>
        </p:nvSpPr>
        <p:spPr>
          <a:xfrm>
            <a:off x="4939500" y="724075"/>
            <a:ext cx="3837000" cy="3695100"/>
          </a:xfrm>
          <a:prstGeom prst="rect">
            <a:avLst/>
          </a:prstGeom>
          <a:noFill/>
          <a:ln>
            <a:noFill/>
          </a:ln>
        </p:spPr>
        <p:txBody>
          <a:bodyPr anchorCtr="0" anchor="ctr" bIns="0" lIns="0" spcFirstLastPara="1" rIns="0" wrap="square" tIns="0">
            <a:noAutofit/>
          </a:bodyPr>
          <a:lstStyle>
            <a:lvl1pPr indent="-304800" lvl="0" marL="457200" algn="l">
              <a:lnSpc>
                <a:spcPct val="100000"/>
              </a:lnSpc>
              <a:spcBef>
                <a:spcPts val="0"/>
              </a:spcBef>
              <a:spcAft>
                <a:spcPts val="0"/>
              </a:spcAft>
              <a:buSzPts val="1200"/>
              <a:buChar char="●"/>
              <a:defRPr/>
            </a:lvl1pPr>
            <a:lvl2pPr indent="-304800" lvl="1" marL="914400" algn="l">
              <a:lnSpc>
                <a:spcPct val="100000"/>
              </a:lnSpc>
              <a:spcBef>
                <a:spcPts val="0"/>
              </a:spcBef>
              <a:spcAft>
                <a:spcPts val="0"/>
              </a:spcAft>
              <a:buSzPts val="1200"/>
              <a:buChar char="○"/>
              <a:defRPr/>
            </a:lvl2pPr>
            <a:lvl3pPr indent="-304800" lvl="2" marL="1371600" algn="l">
              <a:lnSpc>
                <a:spcPct val="100000"/>
              </a:lnSpc>
              <a:spcBef>
                <a:spcPts val="0"/>
              </a:spcBef>
              <a:spcAft>
                <a:spcPts val="0"/>
              </a:spcAft>
              <a:buSzPts val="1200"/>
              <a:buChar char="■"/>
              <a:defRPr/>
            </a:lvl3pPr>
            <a:lvl4pPr indent="-304800" lvl="3" marL="1828800" algn="l">
              <a:lnSpc>
                <a:spcPct val="100000"/>
              </a:lnSpc>
              <a:spcBef>
                <a:spcPts val="0"/>
              </a:spcBef>
              <a:spcAft>
                <a:spcPts val="0"/>
              </a:spcAft>
              <a:buSzPts val="1200"/>
              <a:buChar char="●"/>
              <a:defRPr/>
            </a:lvl4pPr>
            <a:lvl5pPr indent="-304800" lvl="4" marL="2286000" algn="l">
              <a:lnSpc>
                <a:spcPct val="100000"/>
              </a:lnSpc>
              <a:spcBef>
                <a:spcPts val="0"/>
              </a:spcBef>
              <a:spcAft>
                <a:spcPts val="0"/>
              </a:spcAft>
              <a:buSzPts val="1200"/>
              <a:buChar char="○"/>
              <a:defRPr/>
            </a:lvl5pPr>
            <a:lvl6pPr indent="-304800" lvl="5" marL="2743200" algn="l">
              <a:lnSpc>
                <a:spcPct val="100000"/>
              </a:lnSpc>
              <a:spcBef>
                <a:spcPts val="0"/>
              </a:spcBef>
              <a:spcAft>
                <a:spcPts val="0"/>
              </a:spcAft>
              <a:buSzPts val="1200"/>
              <a:buChar char="■"/>
              <a:defRPr/>
            </a:lvl6pPr>
            <a:lvl7pPr indent="-304800" lvl="6" marL="3200400" algn="l">
              <a:lnSpc>
                <a:spcPct val="100000"/>
              </a:lnSpc>
              <a:spcBef>
                <a:spcPts val="0"/>
              </a:spcBef>
              <a:spcAft>
                <a:spcPts val="0"/>
              </a:spcAft>
              <a:buSzPts val="1200"/>
              <a:buChar char="●"/>
              <a:defRPr/>
            </a:lvl7pPr>
            <a:lvl8pPr indent="-304800" lvl="7" marL="3657600" algn="l">
              <a:lnSpc>
                <a:spcPct val="100000"/>
              </a:lnSpc>
              <a:spcBef>
                <a:spcPts val="0"/>
              </a:spcBef>
              <a:spcAft>
                <a:spcPts val="0"/>
              </a:spcAft>
              <a:buSzPts val="1200"/>
              <a:buChar char="○"/>
              <a:defRPr/>
            </a:lvl8pPr>
            <a:lvl9pPr indent="-304800" lvl="8" marL="4114800" algn="l">
              <a:lnSpc>
                <a:spcPct val="100000"/>
              </a:lnSpc>
              <a:spcBef>
                <a:spcPts val="0"/>
              </a:spcBef>
              <a:spcAft>
                <a:spcPts val="0"/>
              </a:spcAft>
              <a:buSzPts val="1200"/>
              <a:buChar char="■"/>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image - Alt 1">
  <p:cSld name="BLANK_1_1_1_1_1_1_1_1_1_1_1_1_1_1_1_1">
    <p:bg>
      <p:bgPr>
        <a:solidFill>
          <a:schemeClr val="accent5"/>
        </a:solidFill>
      </p:bgPr>
    </p:bg>
    <p:spTree>
      <p:nvGrpSpPr>
        <p:cNvPr id="40" name="Shape 40"/>
        <p:cNvGrpSpPr/>
        <p:nvPr/>
      </p:nvGrpSpPr>
      <p:grpSpPr>
        <a:xfrm>
          <a:off x="0" y="0"/>
          <a:ext cx="0" cy="0"/>
          <a:chOff x="0" y="0"/>
          <a:chExt cx="0" cy="0"/>
        </a:xfrm>
      </p:grpSpPr>
      <p:sp>
        <p:nvSpPr>
          <p:cNvPr id="41" name="Google Shape;41;p26"/>
          <p:cNvSpPr/>
          <p:nvPr>
            <p:ph idx="2" type="pic"/>
          </p:nvPr>
        </p:nvSpPr>
        <p:spPr>
          <a:xfrm>
            <a:off x="392100" y="411300"/>
            <a:ext cx="4915800" cy="4333200"/>
          </a:xfrm>
          <a:prstGeom prst="roundRect">
            <a:avLst>
              <a:gd fmla="val 11160" name="adj"/>
            </a:avLst>
          </a:prstGeom>
          <a:noFill/>
          <a:ln>
            <a:noFill/>
          </a:ln>
        </p:spPr>
      </p:sp>
      <p:sp>
        <p:nvSpPr>
          <p:cNvPr id="42" name="Google Shape;42;p26"/>
          <p:cNvSpPr txBox="1"/>
          <p:nvPr>
            <p:ph type="title"/>
          </p:nvPr>
        </p:nvSpPr>
        <p:spPr>
          <a:xfrm>
            <a:off x="6045100" y="2344250"/>
            <a:ext cx="2820600" cy="1023600"/>
          </a:xfrm>
          <a:prstGeom prst="rect">
            <a:avLst/>
          </a:prstGeom>
          <a:noFill/>
          <a:ln>
            <a:noFill/>
          </a:ln>
        </p:spPr>
        <p:txBody>
          <a:bodyPr anchorCtr="0" anchor="b" bIns="0" lIns="0" spcFirstLastPara="1" rIns="0" wrap="square" tIns="91425">
            <a:noAutofit/>
          </a:bodyPr>
          <a:lstStyle>
            <a:lvl1pPr lvl="0" algn="l">
              <a:lnSpc>
                <a:spcPct val="100000"/>
              </a:lnSpc>
              <a:spcBef>
                <a:spcPts val="0"/>
              </a:spcBef>
              <a:spcAft>
                <a:spcPts val="0"/>
              </a:spcAft>
              <a:buSzPts val="2000"/>
              <a:buNone/>
              <a:defRPr sz="2000"/>
            </a:lvl1pPr>
            <a:lvl2pPr lvl="1" algn="ctr">
              <a:lnSpc>
                <a:spcPct val="115000"/>
              </a:lnSpc>
              <a:spcBef>
                <a:spcPts val="0"/>
              </a:spcBef>
              <a:spcAft>
                <a:spcPts val="0"/>
              </a:spcAft>
              <a:buSzPts val="4800"/>
              <a:buNone/>
              <a:defRPr sz="4800">
                <a:latin typeface="Arimo Medium"/>
                <a:ea typeface="Arimo Medium"/>
                <a:cs typeface="Arimo Medium"/>
                <a:sym typeface="Arimo Medium"/>
              </a:defRPr>
            </a:lvl2pPr>
            <a:lvl3pPr lvl="2" algn="ctr">
              <a:lnSpc>
                <a:spcPct val="115000"/>
              </a:lnSpc>
              <a:spcBef>
                <a:spcPts val="0"/>
              </a:spcBef>
              <a:spcAft>
                <a:spcPts val="0"/>
              </a:spcAft>
              <a:buSzPts val="4800"/>
              <a:buNone/>
              <a:defRPr sz="4800">
                <a:latin typeface="Arimo Medium"/>
                <a:ea typeface="Arimo Medium"/>
                <a:cs typeface="Arimo Medium"/>
                <a:sym typeface="Arimo Medium"/>
              </a:defRPr>
            </a:lvl3pPr>
            <a:lvl4pPr lvl="3" algn="ctr">
              <a:lnSpc>
                <a:spcPct val="115000"/>
              </a:lnSpc>
              <a:spcBef>
                <a:spcPts val="0"/>
              </a:spcBef>
              <a:spcAft>
                <a:spcPts val="0"/>
              </a:spcAft>
              <a:buSzPts val="4800"/>
              <a:buNone/>
              <a:defRPr sz="4800">
                <a:latin typeface="Arimo Medium"/>
                <a:ea typeface="Arimo Medium"/>
                <a:cs typeface="Arimo Medium"/>
                <a:sym typeface="Arimo Medium"/>
              </a:defRPr>
            </a:lvl4pPr>
            <a:lvl5pPr lvl="4" algn="ctr">
              <a:lnSpc>
                <a:spcPct val="115000"/>
              </a:lnSpc>
              <a:spcBef>
                <a:spcPts val="0"/>
              </a:spcBef>
              <a:spcAft>
                <a:spcPts val="0"/>
              </a:spcAft>
              <a:buSzPts val="4800"/>
              <a:buNone/>
              <a:defRPr sz="4800">
                <a:latin typeface="Arimo Medium"/>
                <a:ea typeface="Arimo Medium"/>
                <a:cs typeface="Arimo Medium"/>
                <a:sym typeface="Arimo Medium"/>
              </a:defRPr>
            </a:lvl5pPr>
            <a:lvl6pPr lvl="5" algn="ctr">
              <a:lnSpc>
                <a:spcPct val="115000"/>
              </a:lnSpc>
              <a:spcBef>
                <a:spcPts val="0"/>
              </a:spcBef>
              <a:spcAft>
                <a:spcPts val="0"/>
              </a:spcAft>
              <a:buSzPts val="4800"/>
              <a:buNone/>
              <a:defRPr sz="4800">
                <a:latin typeface="Arimo Medium"/>
                <a:ea typeface="Arimo Medium"/>
                <a:cs typeface="Arimo Medium"/>
                <a:sym typeface="Arimo Medium"/>
              </a:defRPr>
            </a:lvl6pPr>
            <a:lvl7pPr lvl="6" algn="ctr">
              <a:lnSpc>
                <a:spcPct val="115000"/>
              </a:lnSpc>
              <a:spcBef>
                <a:spcPts val="0"/>
              </a:spcBef>
              <a:spcAft>
                <a:spcPts val="0"/>
              </a:spcAft>
              <a:buSzPts val="4800"/>
              <a:buNone/>
              <a:defRPr sz="4800">
                <a:latin typeface="Arimo Medium"/>
                <a:ea typeface="Arimo Medium"/>
                <a:cs typeface="Arimo Medium"/>
                <a:sym typeface="Arimo Medium"/>
              </a:defRPr>
            </a:lvl7pPr>
            <a:lvl8pPr lvl="7" algn="ctr">
              <a:lnSpc>
                <a:spcPct val="115000"/>
              </a:lnSpc>
              <a:spcBef>
                <a:spcPts val="0"/>
              </a:spcBef>
              <a:spcAft>
                <a:spcPts val="0"/>
              </a:spcAft>
              <a:buSzPts val="4800"/>
              <a:buNone/>
              <a:defRPr sz="4800">
                <a:latin typeface="Arimo Medium"/>
                <a:ea typeface="Arimo Medium"/>
                <a:cs typeface="Arimo Medium"/>
                <a:sym typeface="Arimo Medium"/>
              </a:defRPr>
            </a:lvl8pPr>
            <a:lvl9pPr lvl="8" algn="ctr">
              <a:lnSpc>
                <a:spcPct val="115000"/>
              </a:lnSpc>
              <a:spcBef>
                <a:spcPts val="0"/>
              </a:spcBef>
              <a:spcAft>
                <a:spcPts val="0"/>
              </a:spcAft>
              <a:buSzPts val="4800"/>
              <a:buNone/>
              <a:defRPr sz="4800">
                <a:latin typeface="Arimo Medium"/>
                <a:ea typeface="Arimo Medium"/>
                <a:cs typeface="Arimo Medium"/>
                <a:sym typeface="Arimo Medium"/>
              </a:defRPr>
            </a:lvl9pPr>
          </a:lstStyle>
          <a:p/>
        </p:txBody>
      </p:sp>
      <p:sp>
        <p:nvSpPr>
          <p:cNvPr id="43" name="Google Shape;43;p26"/>
          <p:cNvSpPr txBox="1"/>
          <p:nvPr>
            <p:ph idx="3" type="title"/>
          </p:nvPr>
        </p:nvSpPr>
        <p:spPr>
          <a:xfrm>
            <a:off x="6045100" y="3422542"/>
            <a:ext cx="2820600" cy="1023600"/>
          </a:xfrm>
          <a:prstGeom prst="rect">
            <a:avLst/>
          </a:prstGeom>
          <a:noFill/>
          <a:ln>
            <a:noFill/>
          </a:ln>
        </p:spPr>
        <p:txBody>
          <a:bodyPr anchorCtr="0" anchor="t" bIns="0" lIns="0" spcFirstLastPara="1" rIns="0" wrap="square" tIns="91425">
            <a:noAutofit/>
          </a:bodyPr>
          <a:lstStyle>
            <a:lvl1pPr lvl="0" algn="l">
              <a:lnSpc>
                <a:spcPct val="100000"/>
              </a:lnSpc>
              <a:spcBef>
                <a:spcPts val="0"/>
              </a:spcBef>
              <a:spcAft>
                <a:spcPts val="0"/>
              </a:spcAft>
              <a:buSzPts val="1100"/>
              <a:buNone/>
              <a:defRPr sz="1100"/>
            </a:lvl1pPr>
            <a:lvl2pPr lvl="1" algn="ctr">
              <a:lnSpc>
                <a:spcPct val="115000"/>
              </a:lnSpc>
              <a:spcBef>
                <a:spcPts val="0"/>
              </a:spcBef>
              <a:spcAft>
                <a:spcPts val="0"/>
              </a:spcAft>
              <a:buSzPts val="4800"/>
              <a:buNone/>
              <a:defRPr sz="4800">
                <a:latin typeface="Arimo Medium"/>
                <a:ea typeface="Arimo Medium"/>
                <a:cs typeface="Arimo Medium"/>
                <a:sym typeface="Arimo Medium"/>
              </a:defRPr>
            </a:lvl2pPr>
            <a:lvl3pPr lvl="2" algn="ctr">
              <a:lnSpc>
                <a:spcPct val="115000"/>
              </a:lnSpc>
              <a:spcBef>
                <a:spcPts val="0"/>
              </a:spcBef>
              <a:spcAft>
                <a:spcPts val="0"/>
              </a:spcAft>
              <a:buSzPts val="4800"/>
              <a:buNone/>
              <a:defRPr sz="4800">
                <a:latin typeface="Arimo Medium"/>
                <a:ea typeface="Arimo Medium"/>
                <a:cs typeface="Arimo Medium"/>
                <a:sym typeface="Arimo Medium"/>
              </a:defRPr>
            </a:lvl3pPr>
            <a:lvl4pPr lvl="3" algn="ctr">
              <a:lnSpc>
                <a:spcPct val="115000"/>
              </a:lnSpc>
              <a:spcBef>
                <a:spcPts val="0"/>
              </a:spcBef>
              <a:spcAft>
                <a:spcPts val="0"/>
              </a:spcAft>
              <a:buSzPts val="4800"/>
              <a:buNone/>
              <a:defRPr sz="4800">
                <a:latin typeface="Arimo Medium"/>
                <a:ea typeface="Arimo Medium"/>
                <a:cs typeface="Arimo Medium"/>
                <a:sym typeface="Arimo Medium"/>
              </a:defRPr>
            </a:lvl4pPr>
            <a:lvl5pPr lvl="4" algn="ctr">
              <a:lnSpc>
                <a:spcPct val="115000"/>
              </a:lnSpc>
              <a:spcBef>
                <a:spcPts val="0"/>
              </a:spcBef>
              <a:spcAft>
                <a:spcPts val="0"/>
              </a:spcAft>
              <a:buSzPts val="4800"/>
              <a:buNone/>
              <a:defRPr sz="4800">
                <a:latin typeface="Arimo Medium"/>
                <a:ea typeface="Arimo Medium"/>
                <a:cs typeface="Arimo Medium"/>
                <a:sym typeface="Arimo Medium"/>
              </a:defRPr>
            </a:lvl5pPr>
            <a:lvl6pPr lvl="5" algn="ctr">
              <a:lnSpc>
                <a:spcPct val="115000"/>
              </a:lnSpc>
              <a:spcBef>
                <a:spcPts val="0"/>
              </a:spcBef>
              <a:spcAft>
                <a:spcPts val="0"/>
              </a:spcAft>
              <a:buSzPts val="4800"/>
              <a:buNone/>
              <a:defRPr sz="4800">
                <a:latin typeface="Arimo Medium"/>
                <a:ea typeface="Arimo Medium"/>
                <a:cs typeface="Arimo Medium"/>
                <a:sym typeface="Arimo Medium"/>
              </a:defRPr>
            </a:lvl6pPr>
            <a:lvl7pPr lvl="6" algn="ctr">
              <a:lnSpc>
                <a:spcPct val="115000"/>
              </a:lnSpc>
              <a:spcBef>
                <a:spcPts val="0"/>
              </a:spcBef>
              <a:spcAft>
                <a:spcPts val="0"/>
              </a:spcAft>
              <a:buSzPts val="4800"/>
              <a:buNone/>
              <a:defRPr sz="4800">
                <a:latin typeface="Arimo Medium"/>
                <a:ea typeface="Arimo Medium"/>
                <a:cs typeface="Arimo Medium"/>
                <a:sym typeface="Arimo Medium"/>
              </a:defRPr>
            </a:lvl7pPr>
            <a:lvl8pPr lvl="7" algn="ctr">
              <a:lnSpc>
                <a:spcPct val="115000"/>
              </a:lnSpc>
              <a:spcBef>
                <a:spcPts val="0"/>
              </a:spcBef>
              <a:spcAft>
                <a:spcPts val="0"/>
              </a:spcAft>
              <a:buSzPts val="4800"/>
              <a:buNone/>
              <a:defRPr sz="4800">
                <a:latin typeface="Arimo Medium"/>
                <a:ea typeface="Arimo Medium"/>
                <a:cs typeface="Arimo Medium"/>
                <a:sym typeface="Arimo Medium"/>
              </a:defRPr>
            </a:lvl8pPr>
            <a:lvl9pPr lvl="8" algn="ctr">
              <a:lnSpc>
                <a:spcPct val="115000"/>
              </a:lnSpc>
              <a:spcBef>
                <a:spcPts val="0"/>
              </a:spcBef>
              <a:spcAft>
                <a:spcPts val="0"/>
              </a:spcAft>
              <a:buSzPts val="4800"/>
              <a:buNone/>
              <a:defRPr sz="4800">
                <a:latin typeface="Arimo Medium"/>
                <a:ea typeface="Arimo Medium"/>
                <a:cs typeface="Arimo Medium"/>
                <a:sym typeface="Arimo Medium"/>
              </a:defRPr>
            </a:lvl9pPr>
          </a:lstStyle>
          <a:p/>
        </p:txBody>
      </p:sp>
      <p:sp>
        <p:nvSpPr>
          <p:cNvPr id="44" name="Google Shape;44;p26"/>
          <p:cNvSpPr txBox="1"/>
          <p:nvPr>
            <p:ph idx="1" type="subTitle"/>
          </p:nvPr>
        </p:nvSpPr>
        <p:spPr>
          <a:xfrm>
            <a:off x="7236300" y="278858"/>
            <a:ext cx="1630200" cy="137400"/>
          </a:xfrm>
          <a:prstGeom prst="rect">
            <a:avLst/>
          </a:prstGeom>
          <a:noFill/>
          <a:ln>
            <a:noFill/>
          </a:ln>
        </p:spPr>
        <p:txBody>
          <a:bodyPr anchorCtr="0" anchor="t" bIns="0" lIns="0" spcFirstLastPara="1" rIns="0" wrap="square" tIns="0">
            <a:noAutofit/>
          </a:bodyPr>
          <a:lstStyle>
            <a:lvl1pPr lvl="0" algn="r">
              <a:lnSpc>
                <a:spcPct val="100000"/>
              </a:lnSpc>
              <a:spcBef>
                <a:spcPts val="0"/>
              </a:spcBef>
              <a:spcAft>
                <a:spcPts val="0"/>
              </a:spcAft>
              <a:buClr>
                <a:schemeClr val="dk1"/>
              </a:buClr>
              <a:buSzPts val="800"/>
              <a:buFont typeface="Arimo"/>
              <a:buNone/>
              <a:defRPr sz="800">
                <a:latin typeface="Arimo"/>
                <a:ea typeface="Arimo"/>
                <a:cs typeface="Arimo"/>
                <a:sym typeface="Arimo"/>
              </a:defRPr>
            </a:lvl1pPr>
            <a:lvl2pPr lvl="1" algn="l">
              <a:lnSpc>
                <a:spcPct val="100000"/>
              </a:lnSpc>
              <a:spcBef>
                <a:spcPts val="0"/>
              </a:spcBef>
              <a:spcAft>
                <a:spcPts val="0"/>
              </a:spcAft>
              <a:buClr>
                <a:schemeClr val="dk1"/>
              </a:buClr>
              <a:buSzPts val="1400"/>
              <a:buFont typeface="Arimo"/>
              <a:buNone/>
              <a:defRPr>
                <a:latin typeface="Arimo"/>
                <a:ea typeface="Arimo"/>
                <a:cs typeface="Arimo"/>
                <a:sym typeface="Arimo"/>
              </a:defRPr>
            </a:lvl2pPr>
            <a:lvl3pPr lvl="2" algn="l">
              <a:lnSpc>
                <a:spcPct val="100000"/>
              </a:lnSpc>
              <a:spcBef>
                <a:spcPts val="0"/>
              </a:spcBef>
              <a:spcAft>
                <a:spcPts val="0"/>
              </a:spcAft>
              <a:buClr>
                <a:schemeClr val="dk1"/>
              </a:buClr>
              <a:buSzPts val="1400"/>
              <a:buFont typeface="Arimo"/>
              <a:buNone/>
              <a:defRPr>
                <a:latin typeface="Arimo"/>
                <a:ea typeface="Arimo"/>
                <a:cs typeface="Arimo"/>
                <a:sym typeface="Arimo"/>
              </a:defRPr>
            </a:lvl3pPr>
            <a:lvl4pPr lvl="3" algn="l">
              <a:lnSpc>
                <a:spcPct val="100000"/>
              </a:lnSpc>
              <a:spcBef>
                <a:spcPts val="0"/>
              </a:spcBef>
              <a:spcAft>
                <a:spcPts val="0"/>
              </a:spcAft>
              <a:buClr>
                <a:schemeClr val="dk1"/>
              </a:buClr>
              <a:buSzPts val="1400"/>
              <a:buFont typeface="Arimo"/>
              <a:buNone/>
              <a:defRPr>
                <a:latin typeface="Arimo"/>
                <a:ea typeface="Arimo"/>
                <a:cs typeface="Arimo"/>
                <a:sym typeface="Arimo"/>
              </a:defRPr>
            </a:lvl4pPr>
            <a:lvl5pPr lvl="4" algn="l">
              <a:lnSpc>
                <a:spcPct val="100000"/>
              </a:lnSpc>
              <a:spcBef>
                <a:spcPts val="0"/>
              </a:spcBef>
              <a:spcAft>
                <a:spcPts val="0"/>
              </a:spcAft>
              <a:buClr>
                <a:schemeClr val="dk1"/>
              </a:buClr>
              <a:buSzPts val="1400"/>
              <a:buFont typeface="Arimo"/>
              <a:buNone/>
              <a:defRPr>
                <a:latin typeface="Arimo"/>
                <a:ea typeface="Arimo"/>
                <a:cs typeface="Arimo"/>
                <a:sym typeface="Arimo"/>
              </a:defRPr>
            </a:lvl5pPr>
            <a:lvl6pPr lvl="5" algn="l">
              <a:lnSpc>
                <a:spcPct val="100000"/>
              </a:lnSpc>
              <a:spcBef>
                <a:spcPts val="0"/>
              </a:spcBef>
              <a:spcAft>
                <a:spcPts val="0"/>
              </a:spcAft>
              <a:buClr>
                <a:schemeClr val="dk1"/>
              </a:buClr>
              <a:buSzPts val="1400"/>
              <a:buFont typeface="Arimo"/>
              <a:buNone/>
              <a:defRPr>
                <a:latin typeface="Arimo"/>
                <a:ea typeface="Arimo"/>
                <a:cs typeface="Arimo"/>
                <a:sym typeface="Arimo"/>
              </a:defRPr>
            </a:lvl6pPr>
            <a:lvl7pPr lvl="6" algn="l">
              <a:lnSpc>
                <a:spcPct val="100000"/>
              </a:lnSpc>
              <a:spcBef>
                <a:spcPts val="0"/>
              </a:spcBef>
              <a:spcAft>
                <a:spcPts val="0"/>
              </a:spcAft>
              <a:buClr>
                <a:schemeClr val="dk1"/>
              </a:buClr>
              <a:buSzPts val="1400"/>
              <a:buFont typeface="Arimo"/>
              <a:buNone/>
              <a:defRPr>
                <a:latin typeface="Arimo"/>
                <a:ea typeface="Arimo"/>
                <a:cs typeface="Arimo"/>
                <a:sym typeface="Arimo"/>
              </a:defRPr>
            </a:lvl7pPr>
            <a:lvl8pPr lvl="7" algn="l">
              <a:lnSpc>
                <a:spcPct val="100000"/>
              </a:lnSpc>
              <a:spcBef>
                <a:spcPts val="0"/>
              </a:spcBef>
              <a:spcAft>
                <a:spcPts val="0"/>
              </a:spcAft>
              <a:buClr>
                <a:schemeClr val="dk1"/>
              </a:buClr>
              <a:buSzPts val="1400"/>
              <a:buFont typeface="Arimo"/>
              <a:buNone/>
              <a:defRPr>
                <a:latin typeface="Arimo"/>
                <a:ea typeface="Arimo"/>
                <a:cs typeface="Arimo"/>
                <a:sym typeface="Arimo"/>
              </a:defRPr>
            </a:lvl8pPr>
            <a:lvl9pPr lvl="8" algn="l">
              <a:lnSpc>
                <a:spcPct val="100000"/>
              </a:lnSpc>
              <a:spcBef>
                <a:spcPts val="0"/>
              </a:spcBef>
              <a:spcAft>
                <a:spcPts val="0"/>
              </a:spcAft>
              <a:buClr>
                <a:schemeClr val="dk1"/>
              </a:buClr>
              <a:buSzPts val="1400"/>
              <a:buFont typeface="Arimo"/>
              <a:buNone/>
              <a:defRPr>
                <a:latin typeface="Arimo"/>
                <a:ea typeface="Arimo"/>
                <a:cs typeface="Arimo"/>
                <a:sym typeface="Arimo"/>
              </a:defRPr>
            </a:lvl9pPr>
          </a:lstStyle>
          <a:p/>
        </p:txBody>
      </p:sp>
      <p:sp>
        <p:nvSpPr>
          <p:cNvPr id="45" name="Google Shape;45;p26"/>
          <p:cNvSpPr txBox="1"/>
          <p:nvPr>
            <p:ph idx="12" type="sldNum"/>
          </p:nvPr>
        </p:nvSpPr>
        <p:spPr>
          <a:xfrm>
            <a:off x="8208648" y="4749900"/>
            <a:ext cx="657900" cy="192000"/>
          </a:xfrm>
          <a:prstGeom prst="rect">
            <a:avLst/>
          </a:prstGeom>
          <a:noFill/>
          <a:ln>
            <a:noFill/>
          </a:ln>
        </p:spPr>
        <p:txBody>
          <a:bodyPr anchorCtr="0" anchor="ctr" bIns="91425" lIns="91425" spcFirstLastPara="1" rIns="0" wrap="square" tIns="91425">
            <a:noAutofit/>
          </a:bodyPr>
          <a:lstStyle>
            <a:lvl1pPr indent="0" lvl="0"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1pPr>
            <a:lvl2pPr indent="0" lvl="1"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2pPr>
            <a:lvl3pPr indent="0" lvl="2"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3pPr>
            <a:lvl4pPr indent="0" lvl="3"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4pPr>
            <a:lvl5pPr indent="0" lvl="4"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5pPr>
            <a:lvl6pPr indent="0" lvl="5"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6pPr>
            <a:lvl7pPr indent="0" lvl="6"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7pPr>
            <a:lvl8pPr indent="0" lvl="7"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8pPr>
            <a:lvl9pPr indent="0" lvl="8"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2653">
          <p15:clr>
            <a:srgbClr val="E46962"/>
          </p15:clr>
        </p15:guide>
      </p15:sldGuideLst>
    </p:ext>
  </p:extLst>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
    <p:spTree>
      <p:nvGrpSpPr>
        <p:cNvPr id="271" name="Shape 271"/>
        <p:cNvGrpSpPr/>
        <p:nvPr/>
      </p:nvGrpSpPr>
      <p:grpSpPr>
        <a:xfrm>
          <a:off x="0" y="0"/>
          <a:ext cx="0" cy="0"/>
          <a:chOff x="0" y="0"/>
          <a:chExt cx="0" cy="0"/>
        </a:xfrm>
      </p:grpSpPr>
      <p:sp>
        <p:nvSpPr>
          <p:cNvPr id="272" name="Google Shape;272;p53"/>
          <p:cNvSpPr txBox="1"/>
          <p:nvPr>
            <p:ph idx="1" type="body"/>
          </p:nvPr>
        </p:nvSpPr>
        <p:spPr>
          <a:xfrm>
            <a:off x="311700" y="4230575"/>
            <a:ext cx="5998800" cy="605100"/>
          </a:xfrm>
          <a:prstGeom prst="rect">
            <a:avLst/>
          </a:prstGeom>
          <a:noFill/>
          <a:ln>
            <a:noFill/>
          </a:ln>
        </p:spPr>
        <p:txBody>
          <a:bodyPr anchorCtr="0" anchor="ctr" bIns="0" lIns="0" spcFirstLastPara="1" rIns="0" wrap="square" tIns="0">
            <a:noAutofit/>
          </a:bodyPr>
          <a:lstStyle>
            <a:lvl1pPr indent="-228600" lvl="0" marL="457200" algn="l">
              <a:lnSpc>
                <a:spcPct val="100000"/>
              </a:lnSpc>
              <a:spcBef>
                <a:spcPts val="0"/>
              </a:spcBef>
              <a:spcAft>
                <a:spcPts val="0"/>
              </a:spcAft>
              <a:buSzPts val="1200"/>
              <a:buNone/>
              <a:defRPr/>
            </a:lvl1pPr>
            <a:lvl2pPr indent="-304800" lvl="1" marL="914400" algn="l">
              <a:lnSpc>
                <a:spcPct val="100000"/>
              </a:lnSpc>
              <a:spcBef>
                <a:spcPts val="0"/>
              </a:spcBef>
              <a:spcAft>
                <a:spcPts val="0"/>
              </a:spcAft>
              <a:buSzPts val="1200"/>
              <a:buChar char="○"/>
              <a:defRPr/>
            </a:lvl2pPr>
            <a:lvl3pPr indent="-304800" lvl="2" marL="1371600" algn="l">
              <a:lnSpc>
                <a:spcPct val="100000"/>
              </a:lnSpc>
              <a:spcBef>
                <a:spcPts val="0"/>
              </a:spcBef>
              <a:spcAft>
                <a:spcPts val="0"/>
              </a:spcAft>
              <a:buSzPts val="1200"/>
              <a:buChar char="■"/>
              <a:defRPr/>
            </a:lvl3pPr>
            <a:lvl4pPr indent="-304800" lvl="3" marL="1828800" algn="l">
              <a:lnSpc>
                <a:spcPct val="100000"/>
              </a:lnSpc>
              <a:spcBef>
                <a:spcPts val="0"/>
              </a:spcBef>
              <a:spcAft>
                <a:spcPts val="0"/>
              </a:spcAft>
              <a:buSzPts val="1200"/>
              <a:buChar char="●"/>
              <a:defRPr/>
            </a:lvl4pPr>
            <a:lvl5pPr indent="-304800" lvl="4" marL="2286000" algn="l">
              <a:lnSpc>
                <a:spcPct val="100000"/>
              </a:lnSpc>
              <a:spcBef>
                <a:spcPts val="0"/>
              </a:spcBef>
              <a:spcAft>
                <a:spcPts val="0"/>
              </a:spcAft>
              <a:buSzPts val="1200"/>
              <a:buChar char="○"/>
              <a:defRPr/>
            </a:lvl5pPr>
            <a:lvl6pPr indent="-304800" lvl="5" marL="2743200" algn="l">
              <a:lnSpc>
                <a:spcPct val="100000"/>
              </a:lnSpc>
              <a:spcBef>
                <a:spcPts val="0"/>
              </a:spcBef>
              <a:spcAft>
                <a:spcPts val="0"/>
              </a:spcAft>
              <a:buSzPts val="1200"/>
              <a:buChar char="■"/>
              <a:defRPr/>
            </a:lvl6pPr>
            <a:lvl7pPr indent="-304800" lvl="6" marL="3200400" algn="l">
              <a:lnSpc>
                <a:spcPct val="100000"/>
              </a:lnSpc>
              <a:spcBef>
                <a:spcPts val="0"/>
              </a:spcBef>
              <a:spcAft>
                <a:spcPts val="0"/>
              </a:spcAft>
              <a:buSzPts val="1200"/>
              <a:buChar char="●"/>
              <a:defRPr/>
            </a:lvl7pPr>
            <a:lvl8pPr indent="-304800" lvl="7" marL="3657600" algn="l">
              <a:lnSpc>
                <a:spcPct val="100000"/>
              </a:lnSpc>
              <a:spcBef>
                <a:spcPts val="0"/>
              </a:spcBef>
              <a:spcAft>
                <a:spcPts val="0"/>
              </a:spcAft>
              <a:buSzPts val="1200"/>
              <a:buChar char="○"/>
              <a:defRPr/>
            </a:lvl8pPr>
            <a:lvl9pPr indent="-304800" lvl="8" marL="4114800" algn="l">
              <a:lnSpc>
                <a:spcPct val="100000"/>
              </a:lnSpc>
              <a:spcBef>
                <a:spcPts val="0"/>
              </a:spcBef>
              <a:spcAft>
                <a:spcPts val="0"/>
              </a:spcAft>
              <a:buSzPts val="1200"/>
              <a:buChar char="■"/>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 number">
    <p:spTree>
      <p:nvGrpSpPr>
        <p:cNvPr id="273" name="Shape 273"/>
        <p:cNvGrpSpPr/>
        <p:nvPr/>
      </p:nvGrpSpPr>
      <p:grpSpPr>
        <a:xfrm>
          <a:off x="0" y="0"/>
          <a:ext cx="0" cy="0"/>
          <a:chOff x="0" y="0"/>
          <a:chExt cx="0" cy="0"/>
        </a:xfrm>
      </p:grpSpPr>
      <p:sp>
        <p:nvSpPr>
          <p:cNvPr id="274" name="Google Shape;274;p54"/>
          <p:cNvSpPr txBox="1"/>
          <p:nvPr>
            <p:ph type="title"/>
          </p:nvPr>
        </p:nvSpPr>
        <p:spPr>
          <a:xfrm>
            <a:off x="311700" y="1106125"/>
            <a:ext cx="8520600" cy="1963500"/>
          </a:xfrm>
          <a:prstGeom prst="rect">
            <a:avLst/>
          </a:prstGeom>
          <a:noFill/>
          <a:ln>
            <a:noFill/>
          </a:ln>
        </p:spPr>
        <p:txBody>
          <a:bodyPr anchorCtr="0" anchor="b" bIns="0" lIns="0" spcFirstLastPara="1" rIns="0" wrap="square" tIns="0">
            <a:spAutoFit/>
          </a:bodyPr>
          <a:lstStyle>
            <a:lvl1pPr lvl="0" algn="ctr">
              <a:lnSpc>
                <a:spcPct val="90000"/>
              </a:lnSpc>
              <a:spcBef>
                <a:spcPts val="0"/>
              </a:spcBef>
              <a:spcAft>
                <a:spcPts val="0"/>
              </a:spcAft>
              <a:buSzPts val="12000"/>
              <a:buChar char="●"/>
              <a:defRPr sz="12000"/>
            </a:lvl1pPr>
            <a:lvl2pPr lvl="1" algn="ctr">
              <a:lnSpc>
                <a:spcPct val="115000"/>
              </a:lnSpc>
              <a:spcBef>
                <a:spcPts val="0"/>
              </a:spcBef>
              <a:spcAft>
                <a:spcPts val="0"/>
              </a:spcAft>
              <a:buSzPts val="12000"/>
              <a:buChar char="○"/>
              <a:defRPr sz="12000"/>
            </a:lvl2pPr>
            <a:lvl3pPr lvl="2" algn="ctr">
              <a:lnSpc>
                <a:spcPct val="115000"/>
              </a:lnSpc>
              <a:spcBef>
                <a:spcPts val="0"/>
              </a:spcBef>
              <a:spcAft>
                <a:spcPts val="0"/>
              </a:spcAft>
              <a:buSzPts val="12000"/>
              <a:buChar char="■"/>
              <a:defRPr sz="12000"/>
            </a:lvl3pPr>
            <a:lvl4pPr lvl="3" algn="ctr">
              <a:lnSpc>
                <a:spcPct val="115000"/>
              </a:lnSpc>
              <a:spcBef>
                <a:spcPts val="0"/>
              </a:spcBef>
              <a:spcAft>
                <a:spcPts val="0"/>
              </a:spcAft>
              <a:buSzPts val="12000"/>
              <a:buChar char="●"/>
              <a:defRPr sz="12000"/>
            </a:lvl4pPr>
            <a:lvl5pPr lvl="4" algn="ctr">
              <a:lnSpc>
                <a:spcPct val="115000"/>
              </a:lnSpc>
              <a:spcBef>
                <a:spcPts val="0"/>
              </a:spcBef>
              <a:spcAft>
                <a:spcPts val="0"/>
              </a:spcAft>
              <a:buSzPts val="12000"/>
              <a:buChar char="○"/>
              <a:defRPr sz="12000"/>
            </a:lvl5pPr>
            <a:lvl6pPr lvl="5" algn="ctr">
              <a:lnSpc>
                <a:spcPct val="115000"/>
              </a:lnSpc>
              <a:spcBef>
                <a:spcPts val="0"/>
              </a:spcBef>
              <a:spcAft>
                <a:spcPts val="0"/>
              </a:spcAft>
              <a:buSzPts val="12000"/>
              <a:buChar char="■"/>
              <a:defRPr sz="12000"/>
            </a:lvl6pPr>
            <a:lvl7pPr lvl="6" algn="ctr">
              <a:lnSpc>
                <a:spcPct val="115000"/>
              </a:lnSpc>
              <a:spcBef>
                <a:spcPts val="0"/>
              </a:spcBef>
              <a:spcAft>
                <a:spcPts val="0"/>
              </a:spcAft>
              <a:buSzPts val="12000"/>
              <a:buChar char="●"/>
              <a:defRPr sz="12000"/>
            </a:lvl7pPr>
            <a:lvl8pPr lvl="7" algn="ctr">
              <a:lnSpc>
                <a:spcPct val="115000"/>
              </a:lnSpc>
              <a:spcBef>
                <a:spcPts val="0"/>
              </a:spcBef>
              <a:spcAft>
                <a:spcPts val="0"/>
              </a:spcAft>
              <a:buSzPts val="12000"/>
              <a:buChar char="○"/>
              <a:defRPr sz="12000"/>
            </a:lvl8pPr>
            <a:lvl9pPr lvl="8" algn="ctr">
              <a:lnSpc>
                <a:spcPct val="115000"/>
              </a:lnSpc>
              <a:spcBef>
                <a:spcPts val="0"/>
              </a:spcBef>
              <a:spcAft>
                <a:spcPts val="0"/>
              </a:spcAft>
              <a:buSzPts val="12000"/>
              <a:buChar char="■"/>
              <a:defRPr sz="12000"/>
            </a:lvl9pPr>
          </a:lstStyle>
          <a:p/>
        </p:txBody>
      </p:sp>
      <p:sp>
        <p:nvSpPr>
          <p:cNvPr id="275" name="Google Shape;275;p54"/>
          <p:cNvSpPr txBox="1"/>
          <p:nvPr>
            <p:ph idx="1" type="body"/>
          </p:nvPr>
        </p:nvSpPr>
        <p:spPr>
          <a:xfrm>
            <a:off x="311700" y="3152225"/>
            <a:ext cx="8520600" cy="1300800"/>
          </a:xfrm>
          <a:prstGeom prst="rect">
            <a:avLst/>
          </a:prstGeom>
          <a:noFill/>
          <a:ln>
            <a:noFill/>
          </a:ln>
        </p:spPr>
        <p:txBody>
          <a:bodyPr anchorCtr="0" anchor="t" bIns="0" lIns="0" spcFirstLastPara="1" rIns="0" wrap="square" tIns="0">
            <a:noAutofit/>
          </a:bodyPr>
          <a:lstStyle>
            <a:lvl1pPr indent="-304800" lvl="0" marL="457200" algn="ctr">
              <a:lnSpc>
                <a:spcPct val="100000"/>
              </a:lnSpc>
              <a:spcBef>
                <a:spcPts val="0"/>
              </a:spcBef>
              <a:spcAft>
                <a:spcPts val="0"/>
              </a:spcAft>
              <a:buSzPts val="1200"/>
              <a:buChar char="●"/>
              <a:defRPr/>
            </a:lvl1pPr>
            <a:lvl2pPr indent="-304800" lvl="1" marL="914400" algn="ctr">
              <a:lnSpc>
                <a:spcPct val="100000"/>
              </a:lnSpc>
              <a:spcBef>
                <a:spcPts val="0"/>
              </a:spcBef>
              <a:spcAft>
                <a:spcPts val="0"/>
              </a:spcAft>
              <a:buSzPts val="1200"/>
              <a:buChar char="○"/>
              <a:defRPr/>
            </a:lvl2pPr>
            <a:lvl3pPr indent="-304800" lvl="2" marL="1371600" algn="ctr">
              <a:lnSpc>
                <a:spcPct val="100000"/>
              </a:lnSpc>
              <a:spcBef>
                <a:spcPts val="0"/>
              </a:spcBef>
              <a:spcAft>
                <a:spcPts val="0"/>
              </a:spcAft>
              <a:buSzPts val="1200"/>
              <a:buChar char="■"/>
              <a:defRPr/>
            </a:lvl3pPr>
            <a:lvl4pPr indent="-304800" lvl="3" marL="1828800" algn="ctr">
              <a:lnSpc>
                <a:spcPct val="100000"/>
              </a:lnSpc>
              <a:spcBef>
                <a:spcPts val="0"/>
              </a:spcBef>
              <a:spcAft>
                <a:spcPts val="0"/>
              </a:spcAft>
              <a:buSzPts val="1200"/>
              <a:buChar char="●"/>
              <a:defRPr/>
            </a:lvl4pPr>
            <a:lvl5pPr indent="-304800" lvl="4" marL="2286000" algn="ctr">
              <a:lnSpc>
                <a:spcPct val="100000"/>
              </a:lnSpc>
              <a:spcBef>
                <a:spcPts val="0"/>
              </a:spcBef>
              <a:spcAft>
                <a:spcPts val="0"/>
              </a:spcAft>
              <a:buSzPts val="1200"/>
              <a:buChar char="○"/>
              <a:defRPr/>
            </a:lvl5pPr>
            <a:lvl6pPr indent="-304800" lvl="5" marL="2743200" algn="ctr">
              <a:lnSpc>
                <a:spcPct val="100000"/>
              </a:lnSpc>
              <a:spcBef>
                <a:spcPts val="0"/>
              </a:spcBef>
              <a:spcAft>
                <a:spcPts val="0"/>
              </a:spcAft>
              <a:buSzPts val="1200"/>
              <a:buChar char="■"/>
              <a:defRPr/>
            </a:lvl6pPr>
            <a:lvl7pPr indent="-304800" lvl="6" marL="3200400" algn="ctr">
              <a:lnSpc>
                <a:spcPct val="100000"/>
              </a:lnSpc>
              <a:spcBef>
                <a:spcPts val="0"/>
              </a:spcBef>
              <a:spcAft>
                <a:spcPts val="0"/>
              </a:spcAft>
              <a:buSzPts val="1200"/>
              <a:buChar char="●"/>
              <a:defRPr/>
            </a:lvl7pPr>
            <a:lvl8pPr indent="-304800" lvl="7" marL="3657600" algn="ctr">
              <a:lnSpc>
                <a:spcPct val="100000"/>
              </a:lnSpc>
              <a:spcBef>
                <a:spcPts val="0"/>
              </a:spcBef>
              <a:spcAft>
                <a:spcPts val="0"/>
              </a:spcAft>
              <a:buSzPts val="1200"/>
              <a:buChar char="○"/>
              <a:defRPr/>
            </a:lvl8pPr>
            <a:lvl9pPr indent="-304800" lvl="8" marL="4114800" algn="ctr">
              <a:lnSpc>
                <a:spcPct val="100000"/>
              </a:lnSpc>
              <a:spcBef>
                <a:spcPts val="0"/>
              </a:spcBef>
              <a:spcAft>
                <a:spcPts val="0"/>
              </a:spcAft>
              <a:buSzPts val="1200"/>
              <a:buChar char="■"/>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276" name="Shape 276"/>
        <p:cNvGrpSpPr/>
        <p:nvPr/>
      </p:nvGrpSpPr>
      <p:grpSpPr>
        <a:xfrm>
          <a:off x="0" y="0"/>
          <a:ext cx="0" cy="0"/>
          <a:chOff x="0" y="0"/>
          <a:chExt cx="0" cy="0"/>
        </a:xfrm>
      </p:grpSpPr>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Agenda">
    <p:spTree>
      <p:nvGrpSpPr>
        <p:cNvPr id="277" name="Shape 277"/>
        <p:cNvGrpSpPr/>
        <p:nvPr/>
      </p:nvGrpSpPr>
      <p:grpSpPr>
        <a:xfrm>
          <a:off x="0" y="0"/>
          <a:ext cx="0" cy="0"/>
          <a:chOff x="0" y="0"/>
          <a:chExt cx="0" cy="0"/>
        </a:xfrm>
      </p:grpSpPr>
      <p:sp>
        <p:nvSpPr>
          <p:cNvPr id="278" name="Google Shape;278;p56"/>
          <p:cNvSpPr txBox="1"/>
          <p:nvPr>
            <p:ph type="title"/>
          </p:nvPr>
        </p:nvSpPr>
        <p:spPr>
          <a:xfrm>
            <a:off x="677325" y="1832775"/>
            <a:ext cx="3217200" cy="1484100"/>
          </a:xfrm>
          <a:prstGeom prst="rect">
            <a:avLst/>
          </a:prstGeom>
          <a:noFill/>
          <a:ln>
            <a:noFill/>
          </a:ln>
        </p:spPr>
        <p:txBody>
          <a:bodyPr anchorCtr="0" anchor="ctr" bIns="0" lIns="0" spcFirstLastPara="1" rIns="0" wrap="square" tIns="0">
            <a:spAutoFit/>
          </a:bodyPr>
          <a:lstStyle>
            <a:lvl1pPr lvl="0" algn="l">
              <a:lnSpc>
                <a:spcPct val="90000"/>
              </a:lnSpc>
              <a:spcBef>
                <a:spcPts val="0"/>
              </a:spcBef>
              <a:spcAft>
                <a:spcPts val="0"/>
              </a:spcAft>
              <a:buSzPts val="4200"/>
              <a:buNone/>
              <a:defRPr sz="4200"/>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279" name="Google Shape;279;p56"/>
          <p:cNvSpPr txBox="1"/>
          <p:nvPr>
            <p:ph idx="1" type="subTitle"/>
          </p:nvPr>
        </p:nvSpPr>
        <p:spPr>
          <a:xfrm>
            <a:off x="4406650" y="393750"/>
            <a:ext cx="4409700" cy="542700"/>
          </a:xfrm>
          <a:prstGeom prst="rect">
            <a:avLst/>
          </a:prstGeom>
          <a:noFill/>
          <a:ln>
            <a:noFill/>
          </a:ln>
        </p:spPr>
        <p:txBody>
          <a:bodyPr anchorCtr="0" anchor="t" bIns="91425" lIns="0" spcFirstLastPara="1" rIns="91425" wrap="square" tIns="91425">
            <a:noAutofit/>
          </a:bodyPr>
          <a:lstStyle>
            <a:lvl1pPr lvl="0" algn="l">
              <a:lnSpc>
                <a:spcPct val="100000"/>
              </a:lnSpc>
              <a:spcBef>
                <a:spcPts val="0"/>
              </a:spcBef>
              <a:spcAft>
                <a:spcPts val="0"/>
              </a:spcAft>
              <a:buSzPts val="2000"/>
              <a:buNone/>
              <a:defRPr sz="2000"/>
            </a:lvl1pPr>
            <a:lvl2pPr lvl="1" algn="l">
              <a:lnSpc>
                <a:spcPct val="100000"/>
              </a:lnSpc>
              <a:spcBef>
                <a:spcPts val="0"/>
              </a:spcBef>
              <a:spcAft>
                <a:spcPts val="0"/>
              </a:spcAft>
              <a:buSzPts val="2000"/>
              <a:buNone/>
              <a:defRPr sz="2000"/>
            </a:lvl2pPr>
            <a:lvl3pPr lvl="2" algn="l">
              <a:lnSpc>
                <a:spcPct val="100000"/>
              </a:lnSpc>
              <a:spcBef>
                <a:spcPts val="0"/>
              </a:spcBef>
              <a:spcAft>
                <a:spcPts val="0"/>
              </a:spcAft>
              <a:buSzPts val="2000"/>
              <a:buNone/>
              <a:defRPr sz="2000"/>
            </a:lvl3pPr>
            <a:lvl4pPr lvl="3" algn="l">
              <a:lnSpc>
                <a:spcPct val="100000"/>
              </a:lnSpc>
              <a:spcBef>
                <a:spcPts val="0"/>
              </a:spcBef>
              <a:spcAft>
                <a:spcPts val="0"/>
              </a:spcAft>
              <a:buSzPts val="2000"/>
              <a:buNone/>
              <a:defRPr sz="2000"/>
            </a:lvl4pPr>
            <a:lvl5pPr lvl="4" algn="l">
              <a:lnSpc>
                <a:spcPct val="100000"/>
              </a:lnSpc>
              <a:spcBef>
                <a:spcPts val="0"/>
              </a:spcBef>
              <a:spcAft>
                <a:spcPts val="0"/>
              </a:spcAft>
              <a:buSzPts val="2000"/>
              <a:buNone/>
              <a:defRPr sz="2000"/>
            </a:lvl5pPr>
            <a:lvl6pPr lvl="5" algn="l">
              <a:lnSpc>
                <a:spcPct val="100000"/>
              </a:lnSpc>
              <a:spcBef>
                <a:spcPts val="0"/>
              </a:spcBef>
              <a:spcAft>
                <a:spcPts val="0"/>
              </a:spcAft>
              <a:buSzPts val="2000"/>
              <a:buNone/>
              <a:defRPr sz="2000"/>
            </a:lvl6pPr>
            <a:lvl7pPr lvl="6" algn="l">
              <a:lnSpc>
                <a:spcPct val="100000"/>
              </a:lnSpc>
              <a:spcBef>
                <a:spcPts val="0"/>
              </a:spcBef>
              <a:spcAft>
                <a:spcPts val="0"/>
              </a:spcAft>
              <a:buSzPts val="2000"/>
              <a:buNone/>
              <a:defRPr sz="2000"/>
            </a:lvl7pPr>
            <a:lvl8pPr lvl="7" algn="l">
              <a:lnSpc>
                <a:spcPct val="100000"/>
              </a:lnSpc>
              <a:spcBef>
                <a:spcPts val="0"/>
              </a:spcBef>
              <a:spcAft>
                <a:spcPts val="0"/>
              </a:spcAft>
              <a:buSzPts val="2000"/>
              <a:buNone/>
              <a:defRPr sz="2000"/>
            </a:lvl8pPr>
            <a:lvl9pPr lvl="8" algn="l">
              <a:lnSpc>
                <a:spcPct val="100000"/>
              </a:lnSpc>
              <a:spcBef>
                <a:spcPts val="0"/>
              </a:spcBef>
              <a:spcAft>
                <a:spcPts val="0"/>
              </a:spcAft>
              <a:buSzPts val="2000"/>
              <a:buNone/>
              <a:defRPr sz="2000"/>
            </a:lvl9pPr>
          </a:lstStyle>
          <a:p/>
        </p:txBody>
      </p:sp>
      <p:sp>
        <p:nvSpPr>
          <p:cNvPr id="280" name="Google Shape;280;p56"/>
          <p:cNvSpPr txBox="1"/>
          <p:nvPr>
            <p:ph idx="2" type="subTitle"/>
          </p:nvPr>
        </p:nvSpPr>
        <p:spPr>
          <a:xfrm>
            <a:off x="4406650" y="1151705"/>
            <a:ext cx="4409700" cy="542700"/>
          </a:xfrm>
          <a:prstGeom prst="rect">
            <a:avLst/>
          </a:prstGeom>
          <a:noFill/>
          <a:ln>
            <a:noFill/>
          </a:ln>
        </p:spPr>
        <p:txBody>
          <a:bodyPr anchorCtr="0" anchor="t" bIns="91425" lIns="0" spcFirstLastPara="1" rIns="91425" wrap="square" tIns="91425">
            <a:noAutofit/>
          </a:bodyPr>
          <a:lstStyle>
            <a:lvl1pPr lvl="0" algn="l">
              <a:lnSpc>
                <a:spcPct val="100000"/>
              </a:lnSpc>
              <a:spcBef>
                <a:spcPts val="0"/>
              </a:spcBef>
              <a:spcAft>
                <a:spcPts val="0"/>
              </a:spcAft>
              <a:buSzPts val="2000"/>
              <a:buNone/>
              <a:defRPr sz="2000"/>
            </a:lvl1pPr>
            <a:lvl2pPr lvl="1" algn="l">
              <a:lnSpc>
                <a:spcPct val="100000"/>
              </a:lnSpc>
              <a:spcBef>
                <a:spcPts val="0"/>
              </a:spcBef>
              <a:spcAft>
                <a:spcPts val="0"/>
              </a:spcAft>
              <a:buSzPts val="2000"/>
              <a:buNone/>
              <a:defRPr sz="2000"/>
            </a:lvl2pPr>
            <a:lvl3pPr lvl="2" algn="l">
              <a:lnSpc>
                <a:spcPct val="100000"/>
              </a:lnSpc>
              <a:spcBef>
                <a:spcPts val="0"/>
              </a:spcBef>
              <a:spcAft>
                <a:spcPts val="0"/>
              </a:spcAft>
              <a:buSzPts val="2000"/>
              <a:buNone/>
              <a:defRPr sz="2000"/>
            </a:lvl3pPr>
            <a:lvl4pPr lvl="3" algn="l">
              <a:lnSpc>
                <a:spcPct val="100000"/>
              </a:lnSpc>
              <a:spcBef>
                <a:spcPts val="0"/>
              </a:spcBef>
              <a:spcAft>
                <a:spcPts val="0"/>
              </a:spcAft>
              <a:buSzPts val="2000"/>
              <a:buNone/>
              <a:defRPr sz="2000"/>
            </a:lvl4pPr>
            <a:lvl5pPr lvl="4" algn="l">
              <a:lnSpc>
                <a:spcPct val="100000"/>
              </a:lnSpc>
              <a:spcBef>
                <a:spcPts val="0"/>
              </a:spcBef>
              <a:spcAft>
                <a:spcPts val="0"/>
              </a:spcAft>
              <a:buSzPts val="2000"/>
              <a:buNone/>
              <a:defRPr sz="2000"/>
            </a:lvl5pPr>
            <a:lvl6pPr lvl="5" algn="l">
              <a:lnSpc>
                <a:spcPct val="100000"/>
              </a:lnSpc>
              <a:spcBef>
                <a:spcPts val="0"/>
              </a:spcBef>
              <a:spcAft>
                <a:spcPts val="0"/>
              </a:spcAft>
              <a:buSzPts val="2000"/>
              <a:buNone/>
              <a:defRPr sz="2000"/>
            </a:lvl6pPr>
            <a:lvl7pPr lvl="6" algn="l">
              <a:lnSpc>
                <a:spcPct val="100000"/>
              </a:lnSpc>
              <a:spcBef>
                <a:spcPts val="0"/>
              </a:spcBef>
              <a:spcAft>
                <a:spcPts val="0"/>
              </a:spcAft>
              <a:buSzPts val="2000"/>
              <a:buNone/>
              <a:defRPr sz="2000"/>
            </a:lvl7pPr>
            <a:lvl8pPr lvl="7" algn="l">
              <a:lnSpc>
                <a:spcPct val="100000"/>
              </a:lnSpc>
              <a:spcBef>
                <a:spcPts val="0"/>
              </a:spcBef>
              <a:spcAft>
                <a:spcPts val="0"/>
              </a:spcAft>
              <a:buSzPts val="2000"/>
              <a:buNone/>
              <a:defRPr sz="2000"/>
            </a:lvl8pPr>
            <a:lvl9pPr lvl="8" algn="l">
              <a:lnSpc>
                <a:spcPct val="100000"/>
              </a:lnSpc>
              <a:spcBef>
                <a:spcPts val="0"/>
              </a:spcBef>
              <a:spcAft>
                <a:spcPts val="0"/>
              </a:spcAft>
              <a:buSzPts val="2000"/>
              <a:buNone/>
              <a:defRPr sz="2000"/>
            </a:lvl9pPr>
          </a:lstStyle>
          <a:p/>
        </p:txBody>
      </p:sp>
      <p:sp>
        <p:nvSpPr>
          <p:cNvPr id="281" name="Google Shape;281;p56"/>
          <p:cNvSpPr txBox="1"/>
          <p:nvPr>
            <p:ph idx="3" type="subTitle"/>
          </p:nvPr>
        </p:nvSpPr>
        <p:spPr>
          <a:xfrm>
            <a:off x="4406650" y="3425570"/>
            <a:ext cx="4409700" cy="542700"/>
          </a:xfrm>
          <a:prstGeom prst="rect">
            <a:avLst/>
          </a:prstGeom>
          <a:noFill/>
          <a:ln>
            <a:noFill/>
          </a:ln>
        </p:spPr>
        <p:txBody>
          <a:bodyPr anchorCtr="0" anchor="t" bIns="91425" lIns="0" spcFirstLastPara="1" rIns="91425" wrap="square" tIns="91425">
            <a:noAutofit/>
          </a:bodyPr>
          <a:lstStyle>
            <a:lvl1pPr lvl="0" algn="l">
              <a:lnSpc>
                <a:spcPct val="100000"/>
              </a:lnSpc>
              <a:spcBef>
                <a:spcPts val="0"/>
              </a:spcBef>
              <a:spcAft>
                <a:spcPts val="0"/>
              </a:spcAft>
              <a:buSzPts val="2000"/>
              <a:buNone/>
              <a:defRPr sz="2000"/>
            </a:lvl1pPr>
            <a:lvl2pPr lvl="1" algn="l">
              <a:lnSpc>
                <a:spcPct val="100000"/>
              </a:lnSpc>
              <a:spcBef>
                <a:spcPts val="0"/>
              </a:spcBef>
              <a:spcAft>
                <a:spcPts val="0"/>
              </a:spcAft>
              <a:buSzPts val="2000"/>
              <a:buNone/>
              <a:defRPr sz="2000"/>
            </a:lvl2pPr>
            <a:lvl3pPr lvl="2" algn="l">
              <a:lnSpc>
                <a:spcPct val="100000"/>
              </a:lnSpc>
              <a:spcBef>
                <a:spcPts val="0"/>
              </a:spcBef>
              <a:spcAft>
                <a:spcPts val="0"/>
              </a:spcAft>
              <a:buSzPts val="2000"/>
              <a:buNone/>
              <a:defRPr sz="2000"/>
            </a:lvl3pPr>
            <a:lvl4pPr lvl="3" algn="l">
              <a:lnSpc>
                <a:spcPct val="100000"/>
              </a:lnSpc>
              <a:spcBef>
                <a:spcPts val="0"/>
              </a:spcBef>
              <a:spcAft>
                <a:spcPts val="0"/>
              </a:spcAft>
              <a:buSzPts val="2000"/>
              <a:buNone/>
              <a:defRPr sz="2000"/>
            </a:lvl4pPr>
            <a:lvl5pPr lvl="4" algn="l">
              <a:lnSpc>
                <a:spcPct val="100000"/>
              </a:lnSpc>
              <a:spcBef>
                <a:spcPts val="0"/>
              </a:spcBef>
              <a:spcAft>
                <a:spcPts val="0"/>
              </a:spcAft>
              <a:buSzPts val="2000"/>
              <a:buNone/>
              <a:defRPr sz="2000"/>
            </a:lvl5pPr>
            <a:lvl6pPr lvl="5" algn="l">
              <a:lnSpc>
                <a:spcPct val="100000"/>
              </a:lnSpc>
              <a:spcBef>
                <a:spcPts val="0"/>
              </a:spcBef>
              <a:spcAft>
                <a:spcPts val="0"/>
              </a:spcAft>
              <a:buSzPts val="2000"/>
              <a:buNone/>
              <a:defRPr sz="2000"/>
            </a:lvl6pPr>
            <a:lvl7pPr lvl="6" algn="l">
              <a:lnSpc>
                <a:spcPct val="100000"/>
              </a:lnSpc>
              <a:spcBef>
                <a:spcPts val="0"/>
              </a:spcBef>
              <a:spcAft>
                <a:spcPts val="0"/>
              </a:spcAft>
              <a:buSzPts val="2000"/>
              <a:buNone/>
              <a:defRPr sz="2000"/>
            </a:lvl7pPr>
            <a:lvl8pPr lvl="7" algn="l">
              <a:lnSpc>
                <a:spcPct val="100000"/>
              </a:lnSpc>
              <a:spcBef>
                <a:spcPts val="0"/>
              </a:spcBef>
              <a:spcAft>
                <a:spcPts val="0"/>
              </a:spcAft>
              <a:buSzPts val="2000"/>
              <a:buNone/>
              <a:defRPr sz="2000"/>
            </a:lvl8pPr>
            <a:lvl9pPr lvl="8" algn="l">
              <a:lnSpc>
                <a:spcPct val="100000"/>
              </a:lnSpc>
              <a:spcBef>
                <a:spcPts val="0"/>
              </a:spcBef>
              <a:spcAft>
                <a:spcPts val="0"/>
              </a:spcAft>
              <a:buSzPts val="2000"/>
              <a:buNone/>
              <a:defRPr sz="2000"/>
            </a:lvl9pPr>
          </a:lstStyle>
          <a:p/>
        </p:txBody>
      </p:sp>
      <p:sp>
        <p:nvSpPr>
          <p:cNvPr id="282" name="Google Shape;282;p56"/>
          <p:cNvSpPr txBox="1"/>
          <p:nvPr>
            <p:ph idx="4" type="subTitle"/>
          </p:nvPr>
        </p:nvSpPr>
        <p:spPr>
          <a:xfrm>
            <a:off x="4406650" y="1909660"/>
            <a:ext cx="4409700" cy="542700"/>
          </a:xfrm>
          <a:prstGeom prst="rect">
            <a:avLst/>
          </a:prstGeom>
          <a:noFill/>
          <a:ln>
            <a:noFill/>
          </a:ln>
        </p:spPr>
        <p:txBody>
          <a:bodyPr anchorCtr="0" anchor="t" bIns="91425" lIns="0" spcFirstLastPara="1" rIns="91425" wrap="square" tIns="91425">
            <a:noAutofit/>
          </a:bodyPr>
          <a:lstStyle>
            <a:lvl1pPr lvl="0" algn="l">
              <a:lnSpc>
                <a:spcPct val="100000"/>
              </a:lnSpc>
              <a:spcBef>
                <a:spcPts val="0"/>
              </a:spcBef>
              <a:spcAft>
                <a:spcPts val="0"/>
              </a:spcAft>
              <a:buSzPts val="2000"/>
              <a:buNone/>
              <a:defRPr sz="2000"/>
            </a:lvl1pPr>
            <a:lvl2pPr lvl="1" algn="l">
              <a:lnSpc>
                <a:spcPct val="100000"/>
              </a:lnSpc>
              <a:spcBef>
                <a:spcPts val="0"/>
              </a:spcBef>
              <a:spcAft>
                <a:spcPts val="0"/>
              </a:spcAft>
              <a:buSzPts val="2000"/>
              <a:buNone/>
              <a:defRPr sz="2000"/>
            </a:lvl2pPr>
            <a:lvl3pPr lvl="2" algn="l">
              <a:lnSpc>
                <a:spcPct val="100000"/>
              </a:lnSpc>
              <a:spcBef>
                <a:spcPts val="0"/>
              </a:spcBef>
              <a:spcAft>
                <a:spcPts val="0"/>
              </a:spcAft>
              <a:buSzPts val="2000"/>
              <a:buNone/>
              <a:defRPr sz="2000"/>
            </a:lvl3pPr>
            <a:lvl4pPr lvl="3" algn="l">
              <a:lnSpc>
                <a:spcPct val="100000"/>
              </a:lnSpc>
              <a:spcBef>
                <a:spcPts val="0"/>
              </a:spcBef>
              <a:spcAft>
                <a:spcPts val="0"/>
              </a:spcAft>
              <a:buSzPts val="2000"/>
              <a:buNone/>
              <a:defRPr sz="2000"/>
            </a:lvl4pPr>
            <a:lvl5pPr lvl="4" algn="l">
              <a:lnSpc>
                <a:spcPct val="100000"/>
              </a:lnSpc>
              <a:spcBef>
                <a:spcPts val="0"/>
              </a:spcBef>
              <a:spcAft>
                <a:spcPts val="0"/>
              </a:spcAft>
              <a:buSzPts val="2000"/>
              <a:buNone/>
              <a:defRPr sz="2000"/>
            </a:lvl5pPr>
            <a:lvl6pPr lvl="5" algn="l">
              <a:lnSpc>
                <a:spcPct val="100000"/>
              </a:lnSpc>
              <a:spcBef>
                <a:spcPts val="0"/>
              </a:spcBef>
              <a:spcAft>
                <a:spcPts val="0"/>
              </a:spcAft>
              <a:buSzPts val="2000"/>
              <a:buNone/>
              <a:defRPr sz="2000"/>
            </a:lvl6pPr>
            <a:lvl7pPr lvl="6" algn="l">
              <a:lnSpc>
                <a:spcPct val="100000"/>
              </a:lnSpc>
              <a:spcBef>
                <a:spcPts val="0"/>
              </a:spcBef>
              <a:spcAft>
                <a:spcPts val="0"/>
              </a:spcAft>
              <a:buSzPts val="2000"/>
              <a:buNone/>
              <a:defRPr sz="2000"/>
            </a:lvl7pPr>
            <a:lvl8pPr lvl="7" algn="l">
              <a:lnSpc>
                <a:spcPct val="100000"/>
              </a:lnSpc>
              <a:spcBef>
                <a:spcPts val="0"/>
              </a:spcBef>
              <a:spcAft>
                <a:spcPts val="0"/>
              </a:spcAft>
              <a:buSzPts val="2000"/>
              <a:buNone/>
              <a:defRPr sz="2000"/>
            </a:lvl8pPr>
            <a:lvl9pPr lvl="8" algn="l">
              <a:lnSpc>
                <a:spcPct val="100000"/>
              </a:lnSpc>
              <a:spcBef>
                <a:spcPts val="0"/>
              </a:spcBef>
              <a:spcAft>
                <a:spcPts val="0"/>
              </a:spcAft>
              <a:buSzPts val="2000"/>
              <a:buNone/>
              <a:defRPr sz="2000"/>
            </a:lvl9pPr>
          </a:lstStyle>
          <a:p/>
        </p:txBody>
      </p:sp>
      <p:sp>
        <p:nvSpPr>
          <p:cNvPr id="283" name="Google Shape;283;p56"/>
          <p:cNvSpPr txBox="1"/>
          <p:nvPr>
            <p:ph idx="5" type="subTitle"/>
          </p:nvPr>
        </p:nvSpPr>
        <p:spPr>
          <a:xfrm>
            <a:off x="4406650" y="4183525"/>
            <a:ext cx="4409700" cy="542700"/>
          </a:xfrm>
          <a:prstGeom prst="rect">
            <a:avLst/>
          </a:prstGeom>
          <a:noFill/>
          <a:ln>
            <a:noFill/>
          </a:ln>
        </p:spPr>
        <p:txBody>
          <a:bodyPr anchorCtr="0" anchor="t" bIns="91425" lIns="0" spcFirstLastPara="1" rIns="91425" wrap="square" tIns="91425">
            <a:noAutofit/>
          </a:bodyPr>
          <a:lstStyle>
            <a:lvl1pPr lvl="0" algn="l">
              <a:lnSpc>
                <a:spcPct val="100000"/>
              </a:lnSpc>
              <a:spcBef>
                <a:spcPts val="0"/>
              </a:spcBef>
              <a:spcAft>
                <a:spcPts val="0"/>
              </a:spcAft>
              <a:buSzPts val="2000"/>
              <a:buNone/>
              <a:defRPr sz="2000"/>
            </a:lvl1pPr>
            <a:lvl2pPr lvl="1" algn="l">
              <a:lnSpc>
                <a:spcPct val="100000"/>
              </a:lnSpc>
              <a:spcBef>
                <a:spcPts val="0"/>
              </a:spcBef>
              <a:spcAft>
                <a:spcPts val="0"/>
              </a:spcAft>
              <a:buSzPts val="2000"/>
              <a:buNone/>
              <a:defRPr sz="2000"/>
            </a:lvl2pPr>
            <a:lvl3pPr lvl="2" algn="l">
              <a:lnSpc>
                <a:spcPct val="100000"/>
              </a:lnSpc>
              <a:spcBef>
                <a:spcPts val="0"/>
              </a:spcBef>
              <a:spcAft>
                <a:spcPts val="0"/>
              </a:spcAft>
              <a:buSzPts val="2000"/>
              <a:buNone/>
              <a:defRPr sz="2000"/>
            </a:lvl3pPr>
            <a:lvl4pPr lvl="3" algn="l">
              <a:lnSpc>
                <a:spcPct val="100000"/>
              </a:lnSpc>
              <a:spcBef>
                <a:spcPts val="0"/>
              </a:spcBef>
              <a:spcAft>
                <a:spcPts val="0"/>
              </a:spcAft>
              <a:buSzPts val="2000"/>
              <a:buNone/>
              <a:defRPr sz="2000"/>
            </a:lvl4pPr>
            <a:lvl5pPr lvl="4" algn="l">
              <a:lnSpc>
                <a:spcPct val="100000"/>
              </a:lnSpc>
              <a:spcBef>
                <a:spcPts val="0"/>
              </a:spcBef>
              <a:spcAft>
                <a:spcPts val="0"/>
              </a:spcAft>
              <a:buSzPts val="2000"/>
              <a:buNone/>
              <a:defRPr sz="2000"/>
            </a:lvl5pPr>
            <a:lvl6pPr lvl="5" algn="l">
              <a:lnSpc>
                <a:spcPct val="100000"/>
              </a:lnSpc>
              <a:spcBef>
                <a:spcPts val="0"/>
              </a:spcBef>
              <a:spcAft>
                <a:spcPts val="0"/>
              </a:spcAft>
              <a:buSzPts val="2000"/>
              <a:buNone/>
              <a:defRPr sz="2000"/>
            </a:lvl6pPr>
            <a:lvl7pPr lvl="6" algn="l">
              <a:lnSpc>
                <a:spcPct val="100000"/>
              </a:lnSpc>
              <a:spcBef>
                <a:spcPts val="0"/>
              </a:spcBef>
              <a:spcAft>
                <a:spcPts val="0"/>
              </a:spcAft>
              <a:buSzPts val="2000"/>
              <a:buNone/>
              <a:defRPr sz="2000"/>
            </a:lvl7pPr>
            <a:lvl8pPr lvl="7" algn="l">
              <a:lnSpc>
                <a:spcPct val="100000"/>
              </a:lnSpc>
              <a:spcBef>
                <a:spcPts val="0"/>
              </a:spcBef>
              <a:spcAft>
                <a:spcPts val="0"/>
              </a:spcAft>
              <a:buSzPts val="2000"/>
              <a:buNone/>
              <a:defRPr sz="2000"/>
            </a:lvl8pPr>
            <a:lvl9pPr lvl="8" algn="l">
              <a:lnSpc>
                <a:spcPct val="100000"/>
              </a:lnSpc>
              <a:spcBef>
                <a:spcPts val="0"/>
              </a:spcBef>
              <a:spcAft>
                <a:spcPts val="0"/>
              </a:spcAft>
              <a:buSzPts val="2000"/>
              <a:buNone/>
              <a:defRPr sz="2000"/>
            </a:lvl9pPr>
          </a:lstStyle>
          <a:p/>
        </p:txBody>
      </p:sp>
      <p:sp>
        <p:nvSpPr>
          <p:cNvPr id="284" name="Google Shape;284;p56"/>
          <p:cNvSpPr txBox="1"/>
          <p:nvPr>
            <p:ph idx="6" type="subTitle"/>
          </p:nvPr>
        </p:nvSpPr>
        <p:spPr>
          <a:xfrm>
            <a:off x="4406650" y="2667615"/>
            <a:ext cx="4409700" cy="542700"/>
          </a:xfrm>
          <a:prstGeom prst="rect">
            <a:avLst/>
          </a:prstGeom>
          <a:noFill/>
          <a:ln>
            <a:noFill/>
          </a:ln>
        </p:spPr>
        <p:txBody>
          <a:bodyPr anchorCtr="0" anchor="t" bIns="91425" lIns="0" spcFirstLastPara="1" rIns="91425" wrap="square" tIns="91425">
            <a:noAutofit/>
          </a:bodyPr>
          <a:lstStyle>
            <a:lvl1pPr lvl="0" algn="l">
              <a:lnSpc>
                <a:spcPct val="100000"/>
              </a:lnSpc>
              <a:spcBef>
                <a:spcPts val="0"/>
              </a:spcBef>
              <a:spcAft>
                <a:spcPts val="0"/>
              </a:spcAft>
              <a:buSzPts val="2000"/>
              <a:buNone/>
              <a:defRPr sz="2000"/>
            </a:lvl1pPr>
            <a:lvl2pPr lvl="1" algn="l">
              <a:lnSpc>
                <a:spcPct val="100000"/>
              </a:lnSpc>
              <a:spcBef>
                <a:spcPts val="0"/>
              </a:spcBef>
              <a:spcAft>
                <a:spcPts val="0"/>
              </a:spcAft>
              <a:buSzPts val="2000"/>
              <a:buNone/>
              <a:defRPr sz="2000"/>
            </a:lvl2pPr>
            <a:lvl3pPr lvl="2" algn="l">
              <a:lnSpc>
                <a:spcPct val="100000"/>
              </a:lnSpc>
              <a:spcBef>
                <a:spcPts val="0"/>
              </a:spcBef>
              <a:spcAft>
                <a:spcPts val="0"/>
              </a:spcAft>
              <a:buSzPts val="2000"/>
              <a:buNone/>
              <a:defRPr sz="2000"/>
            </a:lvl3pPr>
            <a:lvl4pPr lvl="3" algn="l">
              <a:lnSpc>
                <a:spcPct val="100000"/>
              </a:lnSpc>
              <a:spcBef>
                <a:spcPts val="0"/>
              </a:spcBef>
              <a:spcAft>
                <a:spcPts val="0"/>
              </a:spcAft>
              <a:buSzPts val="2000"/>
              <a:buNone/>
              <a:defRPr sz="2000"/>
            </a:lvl4pPr>
            <a:lvl5pPr lvl="4" algn="l">
              <a:lnSpc>
                <a:spcPct val="100000"/>
              </a:lnSpc>
              <a:spcBef>
                <a:spcPts val="0"/>
              </a:spcBef>
              <a:spcAft>
                <a:spcPts val="0"/>
              </a:spcAft>
              <a:buSzPts val="2000"/>
              <a:buNone/>
              <a:defRPr sz="2000"/>
            </a:lvl5pPr>
            <a:lvl6pPr lvl="5" algn="l">
              <a:lnSpc>
                <a:spcPct val="100000"/>
              </a:lnSpc>
              <a:spcBef>
                <a:spcPts val="0"/>
              </a:spcBef>
              <a:spcAft>
                <a:spcPts val="0"/>
              </a:spcAft>
              <a:buSzPts val="2000"/>
              <a:buNone/>
              <a:defRPr sz="2000"/>
            </a:lvl6pPr>
            <a:lvl7pPr lvl="6" algn="l">
              <a:lnSpc>
                <a:spcPct val="100000"/>
              </a:lnSpc>
              <a:spcBef>
                <a:spcPts val="0"/>
              </a:spcBef>
              <a:spcAft>
                <a:spcPts val="0"/>
              </a:spcAft>
              <a:buSzPts val="2000"/>
              <a:buNone/>
              <a:defRPr sz="2000"/>
            </a:lvl7pPr>
            <a:lvl8pPr lvl="7" algn="l">
              <a:lnSpc>
                <a:spcPct val="100000"/>
              </a:lnSpc>
              <a:spcBef>
                <a:spcPts val="0"/>
              </a:spcBef>
              <a:spcAft>
                <a:spcPts val="0"/>
              </a:spcAft>
              <a:buSzPts val="2000"/>
              <a:buNone/>
              <a:defRPr sz="2000"/>
            </a:lvl8pPr>
            <a:lvl9pPr lvl="8" algn="l">
              <a:lnSpc>
                <a:spcPct val="100000"/>
              </a:lnSpc>
              <a:spcBef>
                <a:spcPts val="0"/>
              </a:spcBef>
              <a:spcAft>
                <a:spcPts val="0"/>
              </a:spcAft>
              <a:buSzPts val="2000"/>
              <a:buNone/>
              <a:defRPr sz="2000"/>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p:cSld name="Title, body and image">
    <p:spTree>
      <p:nvGrpSpPr>
        <p:cNvPr id="285" name="Shape 285"/>
        <p:cNvGrpSpPr/>
        <p:nvPr/>
      </p:nvGrpSpPr>
      <p:grpSpPr>
        <a:xfrm>
          <a:off x="0" y="0"/>
          <a:ext cx="0" cy="0"/>
          <a:chOff x="0" y="0"/>
          <a:chExt cx="0" cy="0"/>
        </a:xfrm>
      </p:grpSpPr>
      <p:sp>
        <p:nvSpPr>
          <p:cNvPr id="286" name="Google Shape;286;p57"/>
          <p:cNvSpPr txBox="1"/>
          <p:nvPr>
            <p:ph type="title"/>
          </p:nvPr>
        </p:nvSpPr>
        <p:spPr>
          <a:xfrm>
            <a:off x="311700" y="445025"/>
            <a:ext cx="8520600" cy="572700"/>
          </a:xfrm>
          <a:prstGeom prst="rect">
            <a:avLst/>
          </a:prstGeom>
          <a:noFill/>
          <a:ln>
            <a:noFill/>
          </a:ln>
        </p:spPr>
        <p:txBody>
          <a:bodyPr anchorCtr="0" anchor="t" bIns="0" lIns="0" spcFirstLastPara="1" rIns="0" wrap="square" tIns="0">
            <a:spAutoFit/>
          </a:bodyPr>
          <a:lstStyle>
            <a:lvl1pPr lvl="0" algn="l">
              <a:lnSpc>
                <a:spcPct val="90000"/>
              </a:lnSpc>
              <a:spcBef>
                <a:spcPts val="0"/>
              </a:spcBef>
              <a:spcAft>
                <a:spcPts val="0"/>
              </a:spcAft>
              <a:buSzPts val="1400"/>
              <a:buChar char="●"/>
              <a:defRPr/>
            </a:lvl1pPr>
            <a:lvl2pPr lvl="1" algn="l">
              <a:lnSpc>
                <a:spcPct val="115000"/>
              </a:lnSpc>
              <a:spcBef>
                <a:spcPts val="0"/>
              </a:spcBef>
              <a:spcAft>
                <a:spcPts val="0"/>
              </a:spcAft>
              <a:buSzPts val="1400"/>
              <a:buChar char="○"/>
              <a:defRPr/>
            </a:lvl2pPr>
            <a:lvl3pPr lvl="2" algn="l">
              <a:lnSpc>
                <a:spcPct val="115000"/>
              </a:lnSpc>
              <a:spcBef>
                <a:spcPts val="0"/>
              </a:spcBef>
              <a:spcAft>
                <a:spcPts val="0"/>
              </a:spcAft>
              <a:buSzPts val="1400"/>
              <a:buChar char="■"/>
              <a:defRPr/>
            </a:lvl3pPr>
            <a:lvl4pPr lvl="3" algn="l">
              <a:lnSpc>
                <a:spcPct val="115000"/>
              </a:lnSpc>
              <a:spcBef>
                <a:spcPts val="0"/>
              </a:spcBef>
              <a:spcAft>
                <a:spcPts val="0"/>
              </a:spcAft>
              <a:buSzPts val="1400"/>
              <a:buChar char="●"/>
              <a:defRPr/>
            </a:lvl4pPr>
            <a:lvl5pPr lvl="4" algn="l">
              <a:lnSpc>
                <a:spcPct val="115000"/>
              </a:lnSpc>
              <a:spcBef>
                <a:spcPts val="0"/>
              </a:spcBef>
              <a:spcAft>
                <a:spcPts val="0"/>
              </a:spcAft>
              <a:buSzPts val="1400"/>
              <a:buChar char="○"/>
              <a:defRPr/>
            </a:lvl5pPr>
            <a:lvl6pPr lvl="5" algn="l">
              <a:lnSpc>
                <a:spcPct val="115000"/>
              </a:lnSpc>
              <a:spcBef>
                <a:spcPts val="0"/>
              </a:spcBef>
              <a:spcAft>
                <a:spcPts val="0"/>
              </a:spcAft>
              <a:buSzPts val="1400"/>
              <a:buChar char="■"/>
              <a:defRPr/>
            </a:lvl6pPr>
            <a:lvl7pPr lvl="6" algn="l">
              <a:lnSpc>
                <a:spcPct val="115000"/>
              </a:lnSpc>
              <a:spcBef>
                <a:spcPts val="0"/>
              </a:spcBef>
              <a:spcAft>
                <a:spcPts val="0"/>
              </a:spcAft>
              <a:buSzPts val="1400"/>
              <a:buChar char="●"/>
              <a:defRPr/>
            </a:lvl7pPr>
            <a:lvl8pPr lvl="7" algn="l">
              <a:lnSpc>
                <a:spcPct val="115000"/>
              </a:lnSpc>
              <a:spcBef>
                <a:spcPts val="0"/>
              </a:spcBef>
              <a:spcAft>
                <a:spcPts val="0"/>
              </a:spcAft>
              <a:buSzPts val="1400"/>
              <a:buChar char="○"/>
              <a:defRPr/>
            </a:lvl8pPr>
            <a:lvl9pPr lvl="8" algn="l">
              <a:lnSpc>
                <a:spcPct val="115000"/>
              </a:lnSpc>
              <a:spcBef>
                <a:spcPts val="0"/>
              </a:spcBef>
              <a:spcAft>
                <a:spcPts val="0"/>
              </a:spcAft>
              <a:buSzPts val="1400"/>
              <a:buChar char="■"/>
              <a:defRPr/>
            </a:lvl9pPr>
          </a:lstStyle>
          <a:p/>
        </p:txBody>
      </p:sp>
      <p:sp>
        <p:nvSpPr>
          <p:cNvPr id="287" name="Google Shape;287;p57"/>
          <p:cNvSpPr txBox="1"/>
          <p:nvPr>
            <p:ph idx="1" type="body"/>
          </p:nvPr>
        </p:nvSpPr>
        <p:spPr>
          <a:xfrm>
            <a:off x="311700" y="1152475"/>
            <a:ext cx="4473900" cy="3416400"/>
          </a:xfrm>
          <a:prstGeom prst="rect">
            <a:avLst/>
          </a:prstGeom>
          <a:noFill/>
          <a:ln>
            <a:noFill/>
          </a:ln>
        </p:spPr>
        <p:txBody>
          <a:bodyPr anchorCtr="0" anchor="t" bIns="0" lIns="0" spcFirstLastPara="1" rIns="0" wrap="square" tIns="0">
            <a:noAutofit/>
          </a:bodyPr>
          <a:lstStyle>
            <a:lvl1pPr indent="-304800" lvl="0" marL="457200" algn="l">
              <a:lnSpc>
                <a:spcPct val="100000"/>
              </a:lnSpc>
              <a:spcBef>
                <a:spcPts val="0"/>
              </a:spcBef>
              <a:spcAft>
                <a:spcPts val="0"/>
              </a:spcAft>
              <a:buSzPts val="1200"/>
              <a:buChar char="●"/>
              <a:defRPr/>
            </a:lvl1pPr>
            <a:lvl2pPr indent="-304800" lvl="1" marL="914400" algn="l">
              <a:lnSpc>
                <a:spcPct val="100000"/>
              </a:lnSpc>
              <a:spcBef>
                <a:spcPts val="0"/>
              </a:spcBef>
              <a:spcAft>
                <a:spcPts val="0"/>
              </a:spcAft>
              <a:buSzPts val="1200"/>
              <a:buChar char="○"/>
              <a:defRPr/>
            </a:lvl2pPr>
            <a:lvl3pPr indent="-304800" lvl="2" marL="1371600" algn="l">
              <a:lnSpc>
                <a:spcPct val="100000"/>
              </a:lnSpc>
              <a:spcBef>
                <a:spcPts val="0"/>
              </a:spcBef>
              <a:spcAft>
                <a:spcPts val="0"/>
              </a:spcAft>
              <a:buSzPts val="1200"/>
              <a:buChar char="■"/>
              <a:defRPr/>
            </a:lvl3pPr>
            <a:lvl4pPr indent="-304800" lvl="3" marL="1828800" algn="l">
              <a:lnSpc>
                <a:spcPct val="100000"/>
              </a:lnSpc>
              <a:spcBef>
                <a:spcPts val="0"/>
              </a:spcBef>
              <a:spcAft>
                <a:spcPts val="0"/>
              </a:spcAft>
              <a:buSzPts val="1200"/>
              <a:buChar char="●"/>
              <a:defRPr/>
            </a:lvl4pPr>
            <a:lvl5pPr indent="-304800" lvl="4" marL="2286000" algn="l">
              <a:lnSpc>
                <a:spcPct val="100000"/>
              </a:lnSpc>
              <a:spcBef>
                <a:spcPts val="0"/>
              </a:spcBef>
              <a:spcAft>
                <a:spcPts val="0"/>
              </a:spcAft>
              <a:buSzPts val="1200"/>
              <a:buChar char="○"/>
              <a:defRPr/>
            </a:lvl5pPr>
            <a:lvl6pPr indent="-304800" lvl="5" marL="2743200" algn="l">
              <a:lnSpc>
                <a:spcPct val="100000"/>
              </a:lnSpc>
              <a:spcBef>
                <a:spcPts val="0"/>
              </a:spcBef>
              <a:spcAft>
                <a:spcPts val="0"/>
              </a:spcAft>
              <a:buSzPts val="1200"/>
              <a:buChar char="■"/>
              <a:defRPr/>
            </a:lvl6pPr>
            <a:lvl7pPr indent="-304800" lvl="6" marL="3200400" algn="l">
              <a:lnSpc>
                <a:spcPct val="100000"/>
              </a:lnSpc>
              <a:spcBef>
                <a:spcPts val="0"/>
              </a:spcBef>
              <a:spcAft>
                <a:spcPts val="0"/>
              </a:spcAft>
              <a:buSzPts val="1200"/>
              <a:buChar char="●"/>
              <a:defRPr/>
            </a:lvl7pPr>
            <a:lvl8pPr indent="-304800" lvl="7" marL="3657600" algn="l">
              <a:lnSpc>
                <a:spcPct val="100000"/>
              </a:lnSpc>
              <a:spcBef>
                <a:spcPts val="0"/>
              </a:spcBef>
              <a:spcAft>
                <a:spcPts val="0"/>
              </a:spcAft>
              <a:buSzPts val="1200"/>
              <a:buChar char="○"/>
              <a:defRPr/>
            </a:lvl8pPr>
            <a:lvl9pPr indent="-304800" lvl="8" marL="4114800" algn="l">
              <a:lnSpc>
                <a:spcPct val="100000"/>
              </a:lnSpc>
              <a:spcBef>
                <a:spcPts val="0"/>
              </a:spcBef>
              <a:spcAft>
                <a:spcPts val="0"/>
              </a:spcAft>
              <a:buSzPts val="1200"/>
              <a:buChar char="■"/>
              <a:defRPr/>
            </a:lvl9pPr>
          </a:lstStyle>
          <a:p/>
        </p:txBody>
      </p:sp>
      <p:sp>
        <p:nvSpPr>
          <p:cNvPr id="288" name="Google Shape;288;p57"/>
          <p:cNvSpPr/>
          <p:nvPr>
            <p:ph idx="2" type="pic"/>
          </p:nvPr>
        </p:nvSpPr>
        <p:spPr>
          <a:xfrm>
            <a:off x="4992024" y="1152775"/>
            <a:ext cx="3840300" cy="3416400"/>
          </a:xfrm>
          <a:prstGeom prst="rect">
            <a:avLst/>
          </a:prstGeom>
          <a:noFill/>
          <a:ln>
            <a:noFill/>
          </a:ln>
        </p:spPr>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big ideas">
  <p:cSld name="Two big ideas">
    <p:spTree>
      <p:nvGrpSpPr>
        <p:cNvPr id="289" name="Shape 289"/>
        <p:cNvGrpSpPr/>
        <p:nvPr/>
      </p:nvGrpSpPr>
      <p:grpSpPr>
        <a:xfrm>
          <a:off x="0" y="0"/>
          <a:ext cx="0" cy="0"/>
          <a:chOff x="0" y="0"/>
          <a:chExt cx="0" cy="0"/>
        </a:xfrm>
      </p:grpSpPr>
      <p:sp>
        <p:nvSpPr>
          <p:cNvPr id="290" name="Google Shape;290;p58"/>
          <p:cNvSpPr txBox="1"/>
          <p:nvPr>
            <p:ph type="title"/>
          </p:nvPr>
        </p:nvSpPr>
        <p:spPr>
          <a:xfrm>
            <a:off x="483175" y="450025"/>
            <a:ext cx="8184600" cy="758100"/>
          </a:xfrm>
          <a:prstGeom prst="rect">
            <a:avLst/>
          </a:prstGeom>
          <a:noFill/>
          <a:ln>
            <a:noFill/>
          </a:ln>
        </p:spPr>
        <p:txBody>
          <a:bodyPr anchorCtr="0" anchor="ctr" bIns="0" lIns="0" spcFirstLastPara="1" rIns="0" wrap="square" tIns="0">
            <a:spAutoFit/>
          </a:bodyPr>
          <a:lstStyle>
            <a:lvl1pPr lvl="0" algn="l">
              <a:lnSpc>
                <a:spcPct val="90000"/>
              </a:lnSpc>
              <a:spcBef>
                <a:spcPts val="0"/>
              </a:spcBef>
              <a:spcAft>
                <a:spcPts val="0"/>
              </a:spcAft>
              <a:buSzPts val="3000"/>
              <a:buChar char="●"/>
              <a:defRPr sz="3000"/>
            </a:lvl1pPr>
            <a:lvl2pPr lvl="1" algn="l">
              <a:lnSpc>
                <a:spcPct val="115000"/>
              </a:lnSpc>
              <a:spcBef>
                <a:spcPts val="0"/>
              </a:spcBef>
              <a:spcAft>
                <a:spcPts val="0"/>
              </a:spcAft>
              <a:buSzPts val="3000"/>
              <a:buChar char="○"/>
              <a:defRPr sz="3000"/>
            </a:lvl2pPr>
            <a:lvl3pPr lvl="2" algn="l">
              <a:lnSpc>
                <a:spcPct val="115000"/>
              </a:lnSpc>
              <a:spcBef>
                <a:spcPts val="0"/>
              </a:spcBef>
              <a:spcAft>
                <a:spcPts val="0"/>
              </a:spcAft>
              <a:buSzPts val="3000"/>
              <a:buChar char="■"/>
              <a:defRPr sz="3000"/>
            </a:lvl3pPr>
            <a:lvl4pPr lvl="3" algn="l">
              <a:lnSpc>
                <a:spcPct val="115000"/>
              </a:lnSpc>
              <a:spcBef>
                <a:spcPts val="0"/>
              </a:spcBef>
              <a:spcAft>
                <a:spcPts val="0"/>
              </a:spcAft>
              <a:buSzPts val="3000"/>
              <a:buChar char="●"/>
              <a:defRPr sz="3000"/>
            </a:lvl4pPr>
            <a:lvl5pPr lvl="4" algn="l">
              <a:lnSpc>
                <a:spcPct val="115000"/>
              </a:lnSpc>
              <a:spcBef>
                <a:spcPts val="0"/>
              </a:spcBef>
              <a:spcAft>
                <a:spcPts val="0"/>
              </a:spcAft>
              <a:buSzPts val="3000"/>
              <a:buChar char="○"/>
              <a:defRPr sz="3000"/>
            </a:lvl5pPr>
            <a:lvl6pPr lvl="5" algn="l">
              <a:lnSpc>
                <a:spcPct val="115000"/>
              </a:lnSpc>
              <a:spcBef>
                <a:spcPts val="0"/>
              </a:spcBef>
              <a:spcAft>
                <a:spcPts val="0"/>
              </a:spcAft>
              <a:buSzPts val="3000"/>
              <a:buChar char="■"/>
              <a:defRPr sz="3000"/>
            </a:lvl6pPr>
            <a:lvl7pPr lvl="6" algn="l">
              <a:lnSpc>
                <a:spcPct val="115000"/>
              </a:lnSpc>
              <a:spcBef>
                <a:spcPts val="0"/>
              </a:spcBef>
              <a:spcAft>
                <a:spcPts val="0"/>
              </a:spcAft>
              <a:buSzPts val="3000"/>
              <a:buChar char="●"/>
              <a:defRPr sz="3000"/>
            </a:lvl7pPr>
            <a:lvl8pPr lvl="7" algn="l">
              <a:lnSpc>
                <a:spcPct val="115000"/>
              </a:lnSpc>
              <a:spcBef>
                <a:spcPts val="0"/>
              </a:spcBef>
              <a:spcAft>
                <a:spcPts val="0"/>
              </a:spcAft>
              <a:buSzPts val="3000"/>
              <a:buChar char="○"/>
              <a:defRPr sz="3000"/>
            </a:lvl8pPr>
            <a:lvl9pPr lvl="8" algn="l">
              <a:lnSpc>
                <a:spcPct val="115000"/>
              </a:lnSpc>
              <a:spcBef>
                <a:spcPts val="0"/>
              </a:spcBef>
              <a:spcAft>
                <a:spcPts val="0"/>
              </a:spcAft>
              <a:buSzPts val="3000"/>
              <a:buChar char="■"/>
              <a:defRPr sz="3000"/>
            </a:lvl9pPr>
          </a:lstStyle>
          <a:p/>
        </p:txBody>
      </p:sp>
      <p:sp>
        <p:nvSpPr>
          <p:cNvPr id="291" name="Google Shape;291;p58"/>
          <p:cNvSpPr txBox="1"/>
          <p:nvPr>
            <p:ph idx="1" type="body"/>
          </p:nvPr>
        </p:nvSpPr>
        <p:spPr>
          <a:xfrm>
            <a:off x="483150" y="2237788"/>
            <a:ext cx="3619800" cy="2373600"/>
          </a:xfrm>
          <a:prstGeom prst="rect">
            <a:avLst/>
          </a:prstGeom>
          <a:noFill/>
          <a:ln>
            <a:noFill/>
          </a:ln>
        </p:spPr>
        <p:txBody>
          <a:bodyPr anchorCtr="0" anchor="t" bIns="0" lIns="0" spcFirstLastPara="1" rIns="0" wrap="square" tIns="0">
            <a:noAutofit/>
          </a:bodyPr>
          <a:lstStyle>
            <a:lvl1pPr indent="-304800" lvl="0" marL="457200" algn="l">
              <a:lnSpc>
                <a:spcPct val="100000"/>
              </a:lnSpc>
              <a:spcBef>
                <a:spcPts val="0"/>
              </a:spcBef>
              <a:spcAft>
                <a:spcPts val="0"/>
              </a:spcAft>
              <a:buSzPts val="1200"/>
              <a:buChar char="●"/>
              <a:defRPr/>
            </a:lvl1pPr>
            <a:lvl2pPr indent="-304800" lvl="1" marL="914400" algn="l">
              <a:lnSpc>
                <a:spcPct val="100000"/>
              </a:lnSpc>
              <a:spcBef>
                <a:spcPts val="0"/>
              </a:spcBef>
              <a:spcAft>
                <a:spcPts val="0"/>
              </a:spcAft>
              <a:buSzPts val="1200"/>
              <a:buChar char="○"/>
              <a:defRPr/>
            </a:lvl2pPr>
            <a:lvl3pPr indent="-304800" lvl="2" marL="1371600" algn="l">
              <a:lnSpc>
                <a:spcPct val="100000"/>
              </a:lnSpc>
              <a:spcBef>
                <a:spcPts val="0"/>
              </a:spcBef>
              <a:spcAft>
                <a:spcPts val="0"/>
              </a:spcAft>
              <a:buSzPts val="1200"/>
              <a:buChar char="■"/>
              <a:defRPr/>
            </a:lvl3pPr>
            <a:lvl4pPr indent="-304800" lvl="3" marL="1828800" algn="l">
              <a:lnSpc>
                <a:spcPct val="100000"/>
              </a:lnSpc>
              <a:spcBef>
                <a:spcPts val="0"/>
              </a:spcBef>
              <a:spcAft>
                <a:spcPts val="0"/>
              </a:spcAft>
              <a:buSzPts val="1200"/>
              <a:buChar char="●"/>
              <a:defRPr/>
            </a:lvl4pPr>
            <a:lvl5pPr indent="-304800" lvl="4" marL="2286000" algn="l">
              <a:lnSpc>
                <a:spcPct val="100000"/>
              </a:lnSpc>
              <a:spcBef>
                <a:spcPts val="0"/>
              </a:spcBef>
              <a:spcAft>
                <a:spcPts val="0"/>
              </a:spcAft>
              <a:buSzPts val="1200"/>
              <a:buChar char="○"/>
              <a:defRPr/>
            </a:lvl5pPr>
            <a:lvl6pPr indent="-304800" lvl="5" marL="2743200" algn="l">
              <a:lnSpc>
                <a:spcPct val="100000"/>
              </a:lnSpc>
              <a:spcBef>
                <a:spcPts val="0"/>
              </a:spcBef>
              <a:spcAft>
                <a:spcPts val="0"/>
              </a:spcAft>
              <a:buSzPts val="1200"/>
              <a:buChar char="■"/>
              <a:defRPr/>
            </a:lvl6pPr>
            <a:lvl7pPr indent="-304800" lvl="6" marL="3200400" algn="l">
              <a:lnSpc>
                <a:spcPct val="100000"/>
              </a:lnSpc>
              <a:spcBef>
                <a:spcPts val="0"/>
              </a:spcBef>
              <a:spcAft>
                <a:spcPts val="0"/>
              </a:spcAft>
              <a:buSzPts val="1200"/>
              <a:buChar char="●"/>
              <a:defRPr/>
            </a:lvl7pPr>
            <a:lvl8pPr indent="-304800" lvl="7" marL="3657600" algn="l">
              <a:lnSpc>
                <a:spcPct val="100000"/>
              </a:lnSpc>
              <a:spcBef>
                <a:spcPts val="0"/>
              </a:spcBef>
              <a:spcAft>
                <a:spcPts val="0"/>
              </a:spcAft>
              <a:buSzPts val="1200"/>
              <a:buChar char="○"/>
              <a:defRPr/>
            </a:lvl8pPr>
            <a:lvl9pPr indent="-304800" lvl="8" marL="4114800" algn="l">
              <a:lnSpc>
                <a:spcPct val="100000"/>
              </a:lnSpc>
              <a:spcBef>
                <a:spcPts val="0"/>
              </a:spcBef>
              <a:spcAft>
                <a:spcPts val="0"/>
              </a:spcAft>
              <a:buSzPts val="1200"/>
              <a:buChar char="■"/>
              <a:defRPr/>
            </a:lvl9pPr>
          </a:lstStyle>
          <a:p/>
        </p:txBody>
      </p:sp>
      <p:sp>
        <p:nvSpPr>
          <p:cNvPr id="292" name="Google Shape;292;p58"/>
          <p:cNvSpPr txBox="1"/>
          <p:nvPr>
            <p:ph idx="2" type="body"/>
          </p:nvPr>
        </p:nvSpPr>
        <p:spPr>
          <a:xfrm>
            <a:off x="5048000" y="2237788"/>
            <a:ext cx="3619800" cy="2373600"/>
          </a:xfrm>
          <a:prstGeom prst="rect">
            <a:avLst/>
          </a:prstGeom>
          <a:noFill/>
          <a:ln>
            <a:noFill/>
          </a:ln>
        </p:spPr>
        <p:txBody>
          <a:bodyPr anchorCtr="0" anchor="t" bIns="0" lIns="0" spcFirstLastPara="1" rIns="0" wrap="square" tIns="0">
            <a:noAutofit/>
          </a:bodyPr>
          <a:lstStyle>
            <a:lvl1pPr indent="-304800" lvl="0" marL="457200" algn="l">
              <a:lnSpc>
                <a:spcPct val="100000"/>
              </a:lnSpc>
              <a:spcBef>
                <a:spcPts val="0"/>
              </a:spcBef>
              <a:spcAft>
                <a:spcPts val="0"/>
              </a:spcAft>
              <a:buSzPts val="1200"/>
              <a:buChar char="●"/>
              <a:defRPr/>
            </a:lvl1pPr>
            <a:lvl2pPr indent="-304800" lvl="1" marL="914400" algn="l">
              <a:lnSpc>
                <a:spcPct val="100000"/>
              </a:lnSpc>
              <a:spcBef>
                <a:spcPts val="0"/>
              </a:spcBef>
              <a:spcAft>
                <a:spcPts val="0"/>
              </a:spcAft>
              <a:buSzPts val="1200"/>
              <a:buChar char="○"/>
              <a:defRPr/>
            </a:lvl2pPr>
            <a:lvl3pPr indent="-304800" lvl="2" marL="1371600" algn="l">
              <a:lnSpc>
                <a:spcPct val="100000"/>
              </a:lnSpc>
              <a:spcBef>
                <a:spcPts val="0"/>
              </a:spcBef>
              <a:spcAft>
                <a:spcPts val="0"/>
              </a:spcAft>
              <a:buSzPts val="1200"/>
              <a:buChar char="■"/>
              <a:defRPr/>
            </a:lvl3pPr>
            <a:lvl4pPr indent="-304800" lvl="3" marL="1828800" algn="l">
              <a:lnSpc>
                <a:spcPct val="100000"/>
              </a:lnSpc>
              <a:spcBef>
                <a:spcPts val="0"/>
              </a:spcBef>
              <a:spcAft>
                <a:spcPts val="0"/>
              </a:spcAft>
              <a:buSzPts val="1200"/>
              <a:buChar char="●"/>
              <a:defRPr/>
            </a:lvl4pPr>
            <a:lvl5pPr indent="-304800" lvl="4" marL="2286000" algn="l">
              <a:lnSpc>
                <a:spcPct val="100000"/>
              </a:lnSpc>
              <a:spcBef>
                <a:spcPts val="0"/>
              </a:spcBef>
              <a:spcAft>
                <a:spcPts val="0"/>
              </a:spcAft>
              <a:buSzPts val="1200"/>
              <a:buChar char="○"/>
              <a:defRPr/>
            </a:lvl5pPr>
            <a:lvl6pPr indent="-304800" lvl="5" marL="2743200" algn="l">
              <a:lnSpc>
                <a:spcPct val="100000"/>
              </a:lnSpc>
              <a:spcBef>
                <a:spcPts val="0"/>
              </a:spcBef>
              <a:spcAft>
                <a:spcPts val="0"/>
              </a:spcAft>
              <a:buSzPts val="1200"/>
              <a:buChar char="■"/>
              <a:defRPr/>
            </a:lvl6pPr>
            <a:lvl7pPr indent="-304800" lvl="6" marL="3200400" algn="l">
              <a:lnSpc>
                <a:spcPct val="100000"/>
              </a:lnSpc>
              <a:spcBef>
                <a:spcPts val="0"/>
              </a:spcBef>
              <a:spcAft>
                <a:spcPts val="0"/>
              </a:spcAft>
              <a:buSzPts val="1200"/>
              <a:buChar char="●"/>
              <a:defRPr/>
            </a:lvl7pPr>
            <a:lvl8pPr indent="-304800" lvl="7" marL="3657600" algn="l">
              <a:lnSpc>
                <a:spcPct val="100000"/>
              </a:lnSpc>
              <a:spcBef>
                <a:spcPts val="0"/>
              </a:spcBef>
              <a:spcAft>
                <a:spcPts val="0"/>
              </a:spcAft>
              <a:buSzPts val="1200"/>
              <a:buChar char="○"/>
              <a:defRPr/>
            </a:lvl8pPr>
            <a:lvl9pPr indent="-304800" lvl="8" marL="4114800" algn="l">
              <a:lnSpc>
                <a:spcPct val="100000"/>
              </a:lnSpc>
              <a:spcBef>
                <a:spcPts val="0"/>
              </a:spcBef>
              <a:spcAft>
                <a:spcPts val="0"/>
              </a:spcAft>
              <a:buSzPts val="1200"/>
              <a:buChar char="■"/>
              <a:defRPr/>
            </a:lvl9pPr>
          </a:lstStyle>
          <a:p/>
        </p:txBody>
      </p:sp>
      <p:sp>
        <p:nvSpPr>
          <p:cNvPr id="293" name="Google Shape;293;p58"/>
          <p:cNvSpPr txBox="1"/>
          <p:nvPr>
            <p:ph idx="3" type="subTitle"/>
          </p:nvPr>
        </p:nvSpPr>
        <p:spPr>
          <a:xfrm>
            <a:off x="483150" y="1336161"/>
            <a:ext cx="3619800" cy="542700"/>
          </a:xfrm>
          <a:prstGeom prst="rect">
            <a:avLst/>
          </a:prstGeom>
          <a:noFill/>
          <a:ln>
            <a:noFill/>
          </a:ln>
        </p:spPr>
        <p:txBody>
          <a:bodyPr anchorCtr="0" anchor="t" bIns="91425" lIns="0" spcFirstLastPara="1" rIns="91425" wrap="square" tIns="91425">
            <a:noAutofit/>
          </a:bodyPr>
          <a:lstStyle>
            <a:lvl1pPr lvl="0" algn="l">
              <a:lnSpc>
                <a:spcPct val="100000"/>
              </a:lnSpc>
              <a:spcBef>
                <a:spcPts val="0"/>
              </a:spcBef>
              <a:spcAft>
                <a:spcPts val="0"/>
              </a:spcAft>
              <a:buSzPts val="2000"/>
              <a:buNone/>
              <a:defRPr sz="2000"/>
            </a:lvl1pPr>
            <a:lvl2pPr lvl="1" algn="l">
              <a:lnSpc>
                <a:spcPct val="100000"/>
              </a:lnSpc>
              <a:spcBef>
                <a:spcPts val="0"/>
              </a:spcBef>
              <a:spcAft>
                <a:spcPts val="0"/>
              </a:spcAft>
              <a:buSzPts val="2000"/>
              <a:buNone/>
              <a:defRPr sz="2000"/>
            </a:lvl2pPr>
            <a:lvl3pPr lvl="2" algn="l">
              <a:lnSpc>
                <a:spcPct val="100000"/>
              </a:lnSpc>
              <a:spcBef>
                <a:spcPts val="0"/>
              </a:spcBef>
              <a:spcAft>
                <a:spcPts val="0"/>
              </a:spcAft>
              <a:buSzPts val="2000"/>
              <a:buNone/>
              <a:defRPr sz="2000"/>
            </a:lvl3pPr>
            <a:lvl4pPr lvl="3" algn="l">
              <a:lnSpc>
                <a:spcPct val="100000"/>
              </a:lnSpc>
              <a:spcBef>
                <a:spcPts val="0"/>
              </a:spcBef>
              <a:spcAft>
                <a:spcPts val="0"/>
              </a:spcAft>
              <a:buSzPts val="2000"/>
              <a:buNone/>
              <a:defRPr sz="2000"/>
            </a:lvl4pPr>
            <a:lvl5pPr lvl="4" algn="l">
              <a:lnSpc>
                <a:spcPct val="100000"/>
              </a:lnSpc>
              <a:spcBef>
                <a:spcPts val="0"/>
              </a:spcBef>
              <a:spcAft>
                <a:spcPts val="0"/>
              </a:spcAft>
              <a:buSzPts val="2000"/>
              <a:buNone/>
              <a:defRPr sz="2000"/>
            </a:lvl5pPr>
            <a:lvl6pPr lvl="5" algn="l">
              <a:lnSpc>
                <a:spcPct val="100000"/>
              </a:lnSpc>
              <a:spcBef>
                <a:spcPts val="0"/>
              </a:spcBef>
              <a:spcAft>
                <a:spcPts val="0"/>
              </a:spcAft>
              <a:buSzPts val="2000"/>
              <a:buNone/>
              <a:defRPr sz="2000"/>
            </a:lvl6pPr>
            <a:lvl7pPr lvl="6" algn="l">
              <a:lnSpc>
                <a:spcPct val="100000"/>
              </a:lnSpc>
              <a:spcBef>
                <a:spcPts val="0"/>
              </a:spcBef>
              <a:spcAft>
                <a:spcPts val="0"/>
              </a:spcAft>
              <a:buSzPts val="2000"/>
              <a:buNone/>
              <a:defRPr sz="2000"/>
            </a:lvl7pPr>
            <a:lvl8pPr lvl="7" algn="l">
              <a:lnSpc>
                <a:spcPct val="100000"/>
              </a:lnSpc>
              <a:spcBef>
                <a:spcPts val="0"/>
              </a:spcBef>
              <a:spcAft>
                <a:spcPts val="0"/>
              </a:spcAft>
              <a:buSzPts val="2000"/>
              <a:buNone/>
              <a:defRPr sz="2000"/>
            </a:lvl8pPr>
            <a:lvl9pPr lvl="8" algn="l">
              <a:lnSpc>
                <a:spcPct val="100000"/>
              </a:lnSpc>
              <a:spcBef>
                <a:spcPts val="0"/>
              </a:spcBef>
              <a:spcAft>
                <a:spcPts val="0"/>
              </a:spcAft>
              <a:buSzPts val="2000"/>
              <a:buNone/>
              <a:defRPr sz="2000"/>
            </a:lvl9pPr>
          </a:lstStyle>
          <a:p/>
        </p:txBody>
      </p:sp>
      <p:sp>
        <p:nvSpPr>
          <p:cNvPr id="294" name="Google Shape;294;p58"/>
          <p:cNvSpPr txBox="1"/>
          <p:nvPr>
            <p:ph idx="4" type="subTitle"/>
          </p:nvPr>
        </p:nvSpPr>
        <p:spPr>
          <a:xfrm>
            <a:off x="5048000" y="1336161"/>
            <a:ext cx="3619800" cy="542700"/>
          </a:xfrm>
          <a:prstGeom prst="rect">
            <a:avLst/>
          </a:prstGeom>
          <a:noFill/>
          <a:ln>
            <a:noFill/>
          </a:ln>
        </p:spPr>
        <p:txBody>
          <a:bodyPr anchorCtr="0" anchor="t" bIns="91425" lIns="0" spcFirstLastPara="1" rIns="91425" wrap="square" tIns="91425">
            <a:noAutofit/>
          </a:bodyPr>
          <a:lstStyle>
            <a:lvl1pPr lvl="0" algn="l">
              <a:lnSpc>
                <a:spcPct val="100000"/>
              </a:lnSpc>
              <a:spcBef>
                <a:spcPts val="0"/>
              </a:spcBef>
              <a:spcAft>
                <a:spcPts val="0"/>
              </a:spcAft>
              <a:buSzPts val="2000"/>
              <a:buNone/>
              <a:defRPr sz="2000"/>
            </a:lvl1pPr>
            <a:lvl2pPr lvl="1" algn="l">
              <a:lnSpc>
                <a:spcPct val="100000"/>
              </a:lnSpc>
              <a:spcBef>
                <a:spcPts val="0"/>
              </a:spcBef>
              <a:spcAft>
                <a:spcPts val="0"/>
              </a:spcAft>
              <a:buSzPts val="2000"/>
              <a:buNone/>
              <a:defRPr sz="2000"/>
            </a:lvl2pPr>
            <a:lvl3pPr lvl="2" algn="l">
              <a:lnSpc>
                <a:spcPct val="100000"/>
              </a:lnSpc>
              <a:spcBef>
                <a:spcPts val="0"/>
              </a:spcBef>
              <a:spcAft>
                <a:spcPts val="0"/>
              </a:spcAft>
              <a:buSzPts val="2000"/>
              <a:buNone/>
              <a:defRPr sz="2000"/>
            </a:lvl3pPr>
            <a:lvl4pPr lvl="3" algn="l">
              <a:lnSpc>
                <a:spcPct val="100000"/>
              </a:lnSpc>
              <a:spcBef>
                <a:spcPts val="0"/>
              </a:spcBef>
              <a:spcAft>
                <a:spcPts val="0"/>
              </a:spcAft>
              <a:buSzPts val="2000"/>
              <a:buNone/>
              <a:defRPr sz="2000"/>
            </a:lvl4pPr>
            <a:lvl5pPr lvl="4" algn="l">
              <a:lnSpc>
                <a:spcPct val="100000"/>
              </a:lnSpc>
              <a:spcBef>
                <a:spcPts val="0"/>
              </a:spcBef>
              <a:spcAft>
                <a:spcPts val="0"/>
              </a:spcAft>
              <a:buSzPts val="2000"/>
              <a:buNone/>
              <a:defRPr sz="2000"/>
            </a:lvl5pPr>
            <a:lvl6pPr lvl="5" algn="l">
              <a:lnSpc>
                <a:spcPct val="100000"/>
              </a:lnSpc>
              <a:spcBef>
                <a:spcPts val="0"/>
              </a:spcBef>
              <a:spcAft>
                <a:spcPts val="0"/>
              </a:spcAft>
              <a:buSzPts val="2000"/>
              <a:buNone/>
              <a:defRPr sz="2000"/>
            </a:lvl6pPr>
            <a:lvl7pPr lvl="6" algn="l">
              <a:lnSpc>
                <a:spcPct val="100000"/>
              </a:lnSpc>
              <a:spcBef>
                <a:spcPts val="0"/>
              </a:spcBef>
              <a:spcAft>
                <a:spcPts val="0"/>
              </a:spcAft>
              <a:buSzPts val="2000"/>
              <a:buNone/>
              <a:defRPr sz="2000"/>
            </a:lvl7pPr>
            <a:lvl8pPr lvl="7" algn="l">
              <a:lnSpc>
                <a:spcPct val="100000"/>
              </a:lnSpc>
              <a:spcBef>
                <a:spcPts val="0"/>
              </a:spcBef>
              <a:spcAft>
                <a:spcPts val="0"/>
              </a:spcAft>
              <a:buSzPts val="2000"/>
              <a:buNone/>
              <a:defRPr sz="2000"/>
            </a:lvl8pPr>
            <a:lvl9pPr lvl="8" algn="l">
              <a:lnSpc>
                <a:spcPct val="100000"/>
              </a:lnSpc>
              <a:spcBef>
                <a:spcPts val="0"/>
              </a:spcBef>
              <a:spcAft>
                <a:spcPts val="0"/>
              </a:spcAft>
              <a:buSzPts val="2000"/>
              <a:buNone/>
              <a:defRPr sz="2000"/>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ig ideas">
  <p:cSld name="Three big ideas">
    <p:spTree>
      <p:nvGrpSpPr>
        <p:cNvPr id="295" name="Shape 295"/>
        <p:cNvGrpSpPr/>
        <p:nvPr/>
      </p:nvGrpSpPr>
      <p:grpSpPr>
        <a:xfrm>
          <a:off x="0" y="0"/>
          <a:ext cx="0" cy="0"/>
          <a:chOff x="0" y="0"/>
          <a:chExt cx="0" cy="0"/>
        </a:xfrm>
      </p:grpSpPr>
      <p:sp>
        <p:nvSpPr>
          <p:cNvPr id="296" name="Google Shape;296;p59"/>
          <p:cNvSpPr txBox="1"/>
          <p:nvPr>
            <p:ph idx="1" type="body"/>
          </p:nvPr>
        </p:nvSpPr>
        <p:spPr>
          <a:xfrm>
            <a:off x="483175" y="2417500"/>
            <a:ext cx="2455500" cy="2373600"/>
          </a:xfrm>
          <a:prstGeom prst="rect">
            <a:avLst/>
          </a:prstGeom>
          <a:noFill/>
          <a:ln>
            <a:noFill/>
          </a:ln>
        </p:spPr>
        <p:txBody>
          <a:bodyPr anchorCtr="0" anchor="t" bIns="0" lIns="0" spcFirstLastPara="1" rIns="0" wrap="square" tIns="0">
            <a:noAutofit/>
          </a:bodyPr>
          <a:lstStyle>
            <a:lvl1pPr indent="-304800" lvl="0" marL="457200" algn="l">
              <a:lnSpc>
                <a:spcPct val="100000"/>
              </a:lnSpc>
              <a:spcBef>
                <a:spcPts val="0"/>
              </a:spcBef>
              <a:spcAft>
                <a:spcPts val="0"/>
              </a:spcAft>
              <a:buSzPts val="1200"/>
              <a:buChar char="●"/>
              <a:defRPr/>
            </a:lvl1pPr>
            <a:lvl2pPr indent="-304800" lvl="1" marL="914400" algn="l">
              <a:lnSpc>
                <a:spcPct val="100000"/>
              </a:lnSpc>
              <a:spcBef>
                <a:spcPts val="0"/>
              </a:spcBef>
              <a:spcAft>
                <a:spcPts val="0"/>
              </a:spcAft>
              <a:buSzPts val="1200"/>
              <a:buChar char="○"/>
              <a:defRPr/>
            </a:lvl2pPr>
            <a:lvl3pPr indent="-304800" lvl="2" marL="1371600" algn="l">
              <a:lnSpc>
                <a:spcPct val="100000"/>
              </a:lnSpc>
              <a:spcBef>
                <a:spcPts val="0"/>
              </a:spcBef>
              <a:spcAft>
                <a:spcPts val="0"/>
              </a:spcAft>
              <a:buSzPts val="1200"/>
              <a:buChar char="■"/>
              <a:defRPr/>
            </a:lvl3pPr>
            <a:lvl4pPr indent="-304800" lvl="3" marL="1828800" algn="l">
              <a:lnSpc>
                <a:spcPct val="100000"/>
              </a:lnSpc>
              <a:spcBef>
                <a:spcPts val="0"/>
              </a:spcBef>
              <a:spcAft>
                <a:spcPts val="0"/>
              </a:spcAft>
              <a:buSzPts val="1200"/>
              <a:buChar char="●"/>
              <a:defRPr/>
            </a:lvl4pPr>
            <a:lvl5pPr indent="-304800" lvl="4" marL="2286000" algn="l">
              <a:lnSpc>
                <a:spcPct val="100000"/>
              </a:lnSpc>
              <a:spcBef>
                <a:spcPts val="0"/>
              </a:spcBef>
              <a:spcAft>
                <a:spcPts val="0"/>
              </a:spcAft>
              <a:buSzPts val="1200"/>
              <a:buChar char="○"/>
              <a:defRPr/>
            </a:lvl5pPr>
            <a:lvl6pPr indent="-304800" lvl="5" marL="2743200" algn="l">
              <a:lnSpc>
                <a:spcPct val="100000"/>
              </a:lnSpc>
              <a:spcBef>
                <a:spcPts val="0"/>
              </a:spcBef>
              <a:spcAft>
                <a:spcPts val="0"/>
              </a:spcAft>
              <a:buSzPts val="1200"/>
              <a:buChar char="■"/>
              <a:defRPr/>
            </a:lvl6pPr>
            <a:lvl7pPr indent="-304800" lvl="6" marL="3200400" algn="l">
              <a:lnSpc>
                <a:spcPct val="100000"/>
              </a:lnSpc>
              <a:spcBef>
                <a:spcPts val="0"/>
              </a:spcBef>
              <a:spcAft>
                <a:spcPts val="0"/>
              </a:spcAft>
              <a:buSzPts val="1200"/>
              <a:buChar char="●"/>
              <a:defRPr/>
            </a:lvl7pPr>
            <a:lvl8pPr indent="-304800" lvl="7" marL="3657600" algn="l">
              <a:lnSpc>
                <a:spcPct val="100000"/>
              </a:lnSpc>
              <a:spcBef>
                <a:spcPts val="0"/>
              </a:spcBef>
              <a:spcAft>
                <a:spcPts val="0"/>
              </a:spcAft>
              <a:buSzPts val="1200"/>
              <a:buChar char="○"/>
              <a:defRPr/>
            </a:lvl8pPr>
            <a:lvl9pPr indent="-304800" lvl="8" marL="4114800" algn="l">
              <a:lnSpc>
                <a:spcPct val="100000"/>
              </a:lnSpc>
              <a:spcBef>
                <a:spcPts val="0"/>
              </a:spcBef>
              <a:spcAft>
                <a:spcPts val="0"/>
              </a:spcAft>
              <a:buSzPts val="1200"/>
              <a:buChar char="■"/>
              <a:defRPr/>
            </a:lvl9pPr>
          </a:lstStyle>
          <a:p/>
        </p:txBody>
      </p:sp>
      <p:sp>
        <p:nvSpPr>
          <p:cNvPr id="297" name="Google Shape;297;p59"/>
          <p:cNvSpPr txBox="1"/>
          <p:nvPr>
            <p:ph idx="2" type="body"/>
          </p:nvPr>
        </p:nvSpPr>
        <p:spPr>
          <a:xfrm>
            <a:off x="3347725" y="2417500"/>
            <a:ext cx="2455500" cy="2373600"/>
          </a:xfrm>
          <a:prstGeom prst="rect">
            <a:avLst/>
          </a:prstGeom>
          <a:noFill/>
          <a:ln>
            <a:noFill/>
          </a:ln>
        </p:spPr>
        <p:txBody>
          <a:bodyPr anchorCtr="0" anchor="t" bIns="0" lIns="0" spcFirstLastPara="1" rIns="0" wrap="square" tIns="0">
            <a:noAutofit/>
          </a:bodyPr>
          <a:lstStyle>
            <a:lvl1pPr indent="-304800" lvl="0" marL="457200" algn="l">
              <a:lnSpc>
                <a:spcPct val="100000"/>
              </a:lnSpc>
              <a:spcBef>
                <a:spcPts val="0"/>
              </a:spcBef>
              <a:spcAft>
                <a:spcPts val="0"/>
              </a:spcAft>
              <a:buSzPts val="1200"/>
              <a:buChar char="●"/>
              <a:defRPr/>
            </a:lvl1pPr>
            <a:lvl2pPr indent="-304800" lvl="1" marL="914400" algn="l">
              <a:lnSpc>
                <a:spcPct val="100000"/>
              </a:lnSpc>
              <a:spcBef>
                <a:spcPts val="0"/>
              </a:spcBef>
              <a:spcAft>
                <a:spcPts val="0"/>
              </a:spcAft>
              <a:buSzPts val="1200"/>
              <a:buChar char="○"/>
              <a:defRPr/>
            </a:lvl2pPr>
            <a:lvl3pPr indent="-304800" lvl="2" marL="1371600" algn="l">
              <a:lnSpc>
                <a:spcPct val="100000"/>
              </a:lnSpc>
              <a:spcBef>
                <a:spcPts val="0"/>
              </a:spcBef>
              <a:spcAft>
                <a:spcPts val="0"/>
              </a:spcAft>
              <a:buSzPts val="1200"/>
              <a:buChar char="■"/>
              <a:defRPr/>
            </a:lvl3pPr>
            <a:lvl4pPr indent="-304800" lvl="3" marL="1828800" algn="l">
              <a:lnSpc>
                <a:spcPct val="100000"/>
              </a:lnSpc>
              <a:spcBef>
                <a:spcPts val="0"/>
              </a:spcBef>
              <a:spcAft>
                <a:spcPts val="0"/>
              </a:spcAft>
              <a:buSzPts val="1200"/>
              <a:buChar char="●"/>
              <a:defRPr/>
            </a:lvl4pPr>
            <a:lvl5pPr indent="-304800" lvl="4" marL="2286000" algn="l">
              <a:lnSpc>
                <a:spcPct val="100000"/>
              </a:lnSpc>
              <a:spcBef>
                <a:spcPts val="0"/>
              </a:spcBef>
              <a:spcAft>
                <a:spcPts val="0"/>
              </a:spcAft>
              <a:buSzPts val="1200"/>
              <a:buChar char="○"/>
              <a:defRPr/>
            </a:lvl5pPr>
            <a:lvl6pPr indent="-304800" lvl="5" marL="2743200" algn="l">
              <a:lnSpc>
                <a:spcPct val="100000"/>
              </a:lnSpc>
              <a:spcBef>
                <a:spcPts val="0"/>
              </a:spcBef>
              <a:spcAft>
                <a:spcPts val="0"/>
              </a:spcAft>
              <a:buSzPts val="1200"/>
              <a:buChar char="■"/>
              <a:defRPr/>
            </a:lvl6pPr>
            <a:lvl7pPr indent="-304800" lvl="6" marL="3200400" algn="l">
              <a:lnSpc>
                <a:spcPct val="100000"/>
              </a:lnSpc>
              <a:spcBef>
                <a:spcPts val="0"/>
              </a:spcBef>
              <a:spcAft>
                <a:spcPts val="0"/>
              </a:spcAft>
              <a:buSzPts val="1200"/>
              <a:buChar char="●"/>
              <a:defRPr/>
            </a:lvl7pPr>
            <a:lvl8pPr indent="-304800" lvl="7" marL="3657600" algn="l">
              <a:lnSpc>
                <a:spcPct val="100000"/>
              </a:lnSpc>
              <a:spcBef>
                <a:spcPts val="0"/>
              </a:spcBef>
              <a:spcAft>
                <a:spcPts val="0"/>
              </a:spcAft>
              <a:buSzPts val="1200"/>
              <a:buChar char="○"/>
              <a:defRPr/>
            </a:lvl8pPr>
            <a:lvl9pPr indent="-304800" lvl="8" marL="4114800" algn="l">
              <a:lnSpc>
                <a:spcPct val="100000"/>
              </a:lnSpc>
              <a:spcBef>
                <a:spcPts val="0"/>
              </a:spcBef>
              <a:spcAft>
                <a:spcPts val="0"/>
              </a:spcAft>
              <a:buSzPts val="1200"/>
              <a:buChar char="■"/>
              <a:defRPr/>
            </a:lvl9pPr>
          </a:lstStyle>
          <a:p/>
        </p:txBody>
      </p:sp>
      <p:sp>
        <p:nvSpPr>
          <p:cNvPr id="298" name="Google Shape;298;p59"/>
          <p:cNvSpPr txBox="1"/>
          <p:nvPr>
            <p:ph type="title"/>
          </p:nvPr>
        </p:nvSpPr>
        <p:spPr>
          <a:xfrm>
            <a:off x="483175" y="450025"/>
            <a:ext cx="8184600" cy="758100"/>
          </a:xfrm>
          <a:prstGeom prst="rect">
            <a:avLst/>
          </a:prstGeom>
          <a:noFill/>
          <a:ln>
            <a:noFill/>
          </a:ln>
        </p:spPr>
        <p:txBody>
          <a:bodyPr anchorCtr="0" anchor="ctr" bIns="0" lIns="0" spcFirstLastPara="1" rIns="0" wrap="square" tIns="0">
            <a:spAutoFit/>
          </a:bodyPr>
          <a:lstStyle>
            <a:lvl1pPr lvl="0" algn="l">
              <a:lnSpc>
                <a:spcPct val="90000"/>
              </a:lnSpc>
              <a:spcBef>
                <a:spcPts val="0"/>
              </a:spcBef>
              <a:spcAft>
                <a:spcPts val="0"/>
              </a:spcAft>
              <a:buSzPts val="3000"/>
              <a:buChar char="●"/>
              <a:defRPr sz="3000"/>
            </a:lvl1pPr>
            <a:lvl2pPr lvl="1" algn="l">
              <a:lnSpc>
                <a:spcPct val="115000"/>
              </a:lnSpc>
              <a:spcBef>
                <a:spcPts val="0"/>
              </a:spcBef>
              <a:spcAft>
                <a:spcPts val="0"/>
              </a:spcAft>
              <a:buSzPts val="3000"/>
              <a:buChar char="○"/>
              <a:defRPr sz="3000"/>
            </a:lvl2pPr>
            <a:lvl3pPr lvl="2" algn="l">
              <a:lnSpc>
                <a:spcPct val="115000"/>
              </a:lnSpc>
              <a:spcBef>
                <a:spcPts val="0"/>
              </a:spcBef>
              <a:spcAft>
                <a:spcPts val="0"/>
              </a:spcAft>
              <a:buSzPts val="3000"/>
              <a:buChar char="■"/>
              <a:defRPr sz="3000"/>
            </a:lvl3pPr>
            <a:lvl4pPr lvl="3" algn="l">
              <a:lnSpc>
                <a:spcPct val="115000"/>
              </a:lnSpc>
              <a:spcBef>
                <a:spcPts val="0"/>
              </a:spcBef>
              <a:spcAft>
                <a:spcPts val="0"/>
              </a:spcAft>
              <a:buSzPts val="3000"/>
              <a:buChar char="●"/>
              <a:defRPr sz="3000"/>
            </a:lvl4pPr>
            <a:lvl5pPr lvl="4" algn="l">
              <a:lnSpc>
                <a:spcPct val="115000"/>
              </a:lnSpc>
              <a:spcBef>
                <a:spcPts val="0"/>
              </a:spcBef>
              <a:spcAft>
                <a:spcPts val="0"/>
              </a:spcAft>
              <a:buSzPts val="3000"/>
              <a:buChar char="○"/>
              <a:defRPr sz="3000"/>
            </a:lvl5pPr>
            <a:lvl6pPr lvl="5" algn="l">
              <a:lnSpc>
                <a:spcPct val="115000"/>
              </a:lnSpc>
              <a:spcBef>
                <a:spcPts val="0"/>
              </a:spcBef>
              <a:spcAft>
                <a:spcPts val="0"/>
              </a:spcAft>
              <a:buSzPts val="3000"/>
              <a:buChar char="■"/>
              <a:defRPr sz="3000"/>
            </a:lvl6pPr>
            <a:lvl7pPr lvl="6" algn="l">
              <a:lnSpc>
                <a:spcPct val="115000"/>
              </a:lnSpc>
              <a:spcBef>
                <a:spcPts val="0"/>
              </a:spcBef>
              <a:spcAft>
                <a:spcPts val="0"/>
              </a:spcAft>
              <a:buSzPts val="3000"/>
              <a:buChar char="●"/>
              <a:defRPr sz="3000"/>
            </a:lvl7pPr>
            <a:lvl8pPr lvl="7" algn="l">
              <a:lnSpc>
                <a:spcPct val="115000"/>
              </a:lnSpc>
              <a:spcBef>
                <a:spcPts val="0"/>
              </a:spcBef>
              <a:spcAft>
                <a:spcPts val="0"/>
              </a:spcAft>
              <a:buSzPts val="3000"/>
              <a:buChar char="○"/>
              <a:defRPr sz="3000"/>
            </a:lvl8pPr>
            <a:lvl9pPr lvl="8" algn="l">
              <a:lnSpc>
                <a:spcPct val="115000"/>
              </a:lnSpc>
              <a:spcBef>
                <a:spcPts val="0"/>
              </a:spcBef>
              <a:spcAft>
                <a:spcPts val="0"/>
              </a:spcAft>
              <a:buSzPts val="3000"/>
              <a:buChar char="■"/>
              <a:defRPr sz="3000"/>
            </a:lvl9pPr>
          </a:lstStyle>
          <a:p/>
        </p:txBody>
      </p:sp>
      <p:sp>
        <p:nvSpPr>
          <p:cNvPr id="299" name="Google Shape;299;p59"/>
          <p:cNvSpPr txBox="1"/>
          <p:nvPr>
            <p:ph idx="3" type="subTitle"/>
          </p:nvPr>
        </p:nvSpPr>
        <p:spPr>
          <a:xfrm>
            <a:off x="483175" y="1336150"/>
            <a:ext cx="2455500" cy="778500"/>
          </a:xfrm>
          <a:prstGeom prst="rect">
            <a:avLst/>
          </a:prstGeom>
          <a:noFill/>
          <a:ln>
            <a:noFill/>
          </a:ln>
        </p:spPr>
        <p:txBody>
          <a:bodyPr anchorCtr="0" anchor="t" bIns="91425" lIns="0" spcFirstLastPara="1" rIns="91425" wrap="square" tIns="91425">
            <a:noAutofit/>
          </a:bodyPr>
          <a:lstStyle>
            <a:lvl1pPr lvl="0" algn="l">
              <a:lnSpc>
                <a:spcPct val="100000"/>
              </a:lnSpc>
              <a:spcBef>
                <a:spcPts val="0"/>
              </a:spcBef>
              <a:spcAft>
                <a:spcPts val="0"/>
              </a:spcAft>
              <a:buSzPts val="2000"/>
              <a:buNone/>
              <a:defRPr sz="2000"/>
            </a:lvl1pPr>
            <a:lvl2pPr lvl="1" algn="l">
              <a:lnSpc>
                <a:spcPct val="100000"/>
              </a:lnSpc>
              <a:spcBef>
                <a:spcPts val="0"/>
              </a:spcBef>
              <a:spcAft>
                <a:spcPts val="0"/>
              </a:spcAft>
              <a:buSzPts val="2000"/>
              <a:buNone/>
              <a:defRPr sz="2000"/>
            </a:lvl2pPr>
            <a:lvl3pPr lvl="2" algn="l">
              <a:lnSpc>
                <a:spcPct val="100000"/>
              </a:lnSpc>
              <a:spcBef>
                <a:spcPts val="0"/>
              </a:spcBef>
              <a:spcAft>
                <a:spcPts val="0"/>
              </a:spcAft>
              <a:buSzPts val="2000"/>
              <a:buNone/>
              <a:defRPr sz="2000"/>
            </a:lvl3pPr>
            <a:lvl4pPr lvl="3" algn="l">
              <a:lnSpc>
                <a:spcPct val="100000"/>
              </a:lnSpc>
              <a:spcBef>
                <a:spcPts val="0"/>
              </a:spcBef>
              <a:spcAft>
                <a:spcPts val="0"/>
              </a:spcAft>
              <a:buSzPts val="2000"/>
              <a:buNone/>
              <a:defRPr sz="2000"/>
            </a:lvl4pPr>
            <a:lvl5pPr lvl="4" algn="l">
              <a:lnSpc>
                <a:spcPct val="100000"/>
              </a:lnSpc>
              <a:spcBef>
                <a:spcPts val="0"/>
              </a:spcBef>
              <a:spcAft>
                <a:spcPts val="0"/>
              </a:spcAft>
              <a:buSzPts val="2000"/>
              <a:buNone/>
              <a:defRPr sz="2000"/>
            </a:lvl5pPr>
            <a:lvl6pPr lvl="5" algn="l">
              <a:lnSpc>
                <a:spcPct val="100000"/>
              </a:lnSpc>
              <a:spcBef>
                <a:spcPts val="0"/>
              </a:spcBef>
              <a:spcAft>
                <a:spcPts val="0"/>
              </a:spcAft>
              <a:buSzPts val="2000"/>
              <a:buNone/>
              <a:defRPr sz="2000"/>
            </a:lvl6pPr>
            <a:lvl7pPr lvl="6" algn="l">
              <a:lnSpc>
                <a:spcPct val="100000"/>
              </a:lnSpc>
              <a:spcBef>
                <a:spcPts val="0"/>
              </a:spcBef>
              <a:spcAft>
                <a:spcPts val="0"/>
              </a:spcAft>
              <a:buSzPts val="2000"/>
              <a:buNone/>
              <a:defRPr sz="2000"/>
            </a:lvl7pPr>
            <a:lvl8pPr lvl="7" algn="l">
              <a:lnSpc>
                <a:spcPct val="100000"/>
              </a:lnSpc>
              <a:spcBef>
                <a:spcPts val="0"/>
              </a:spcBef>
              <a:spcAft>
                <a:spcPts val="0"/>
              </a:spcAft>
              <a:buSzPts val="2000"/>
              <a:buNone/>
              <a:defRPr sz="2000"/>
            </a:lvl8pPr>
            <a:lvl9pPr lvl="8" algn="l">
              <a:lnSpc>
                <a:spcPct val="100000"/>
              </a:lnSpc>
              <a:spcBef>
                <a:spcPts val="0"/>
              </a:spcBef>
              <a:spcAft>
                <a:spcPts val="0"/>
              </a:spcAft>
              <a:buSzPts val="2000"/>
              <a:buNone/>
              <a:defRPr sz="2000"/>
            </a:lvl9pPr>
          </a:lstStyle>
          <a:p/>
        </p:txBody>
      </p:sp>
      <p:sp>
        <p:nvSpPr>
          <p:cNvPr id="300" name="Google Shape;300;p59"/>
          <p:cNvSpPr txBox="1"/>
          <p:nvPr>
            <p:ph idx="4" type="subTitle"/>
          </p:nvPr>
        </p:nvSpPr>
        <p:spPr>
          <a:xfrm>
            <a:off x="3347725" y="1336150"/>
            <a:ext cx="2455500" cy="778500"/>
          </a:xfrm>
          <a:prstGeom prst="rect">
            <a:avLst/>
          </a:prstGeom>
          <a:noFill/>
          <a:ln>
            <a:noFill/>
          </a:ln>
        </p:spPr>
        <p:txBody>
          <a:bodyPr anchorCtr="0" anchor="t" bIns="91425" lIns="0" spcFirstLastPara="1" rIns="91425" wrap="square" tIns="91425">
            <a:noAutofit/>
          </a:bodyPr>
          <a:lstStyle>
            <a:lvl1pPr lvl="0" algn="l">
              <a:lnSpc>
                <a:spcPct val="100000"/>
              </a:lnSpc>
              <a:spcBef>
                <a:spcPts val="0"/>
              </a:spcBef>
              <a:spcAft>
                <a:spcPts val="0"/>
              </a:spcAft>
              <a:buSzPts val="2000"/>
              <a:buNone/>
              <a:defRPr sz="2000"/>
            </a:lvl1pPr>
            <a:lvl2pPr lvl="1" algn="l">
              <a:lnSpc>
                <a:spcPct val="100000"/>
              </a:lnSpc>
              <a:spcBef>
                <a:spcPts val="0"/>
              </a:spcBef>
              <a:spcAft>
                <a:spcPts val="0"/>
              </a:spcAft>
              <a:buSzPts val="2000"/>
              <a:buNone/>
              <a:defRPr sz="2000"/>
            </a:lvl2pPr>
            <a:lvl3pPr lvl="2" algn="l">
              <a:lnSpc>
                <a:spcPct val="100000"/>
              </a:lnSpc>
              <a:spcBef>
                <a:spcPts val="0"/>
              </a:spcBef>
              <a:spcAft>
                <a:spcPts val="0"/>
              </a:spcAft>
              <a:buSzPts val="2000"/>
              <a:buNone/>
              <a:defRPr sz="2000"/>
            </a:lvl3pPr>
            <a:lvl4pPr lvl="3" algn="l">
              <a:lnSpc>
                <a:spcPct val="100000"/>
              </a:lnSpc>
              <a:spcBef>
                <a:spcPts val="0"/>
              </a:spcBef>
              <a:spcAft>
                <a:spcPts val="0"/>
              </a:spcAft>
              <a:buSzPts val="2000"/>
              <a:buNone/>
              <a:defRPr sz="2000"/>
            </a:lvl4pPr>
            <a:lvl5pPr lvl="4" algn="l">
              <a:lnSpc>
                <a:spcPct val="100000"/>
              </a:lnSpc>
              <a:spcBef>
                <a:spcPts val="0"/>
              </a:spcBef>
              <a:spcAft>
                <a:spcPts val="0"/>
              </a:spcAft>
              <a:buSzPts val="2000"/>
              <a:buNone/>
              <a:defRPr sz="2000"/>
            </a:lvl5pPr>
            <a:lvl6pPr lvl="5" algn="l">
              <a:lnSpc>
                <a:spcPct val="100000"/>
              </a:lnSpc>
              <a:spcBef>
                <a:spcPts val="0"/>
              </a:spcBef>
              <a:spcAft>
                <a:spcPts val="0"/>
              </a:spcAft>
              <a:buSzPts val="2000"/>
              <a:buNone/>
              <a:defRPr sz="2000"/>
            </a:lvl6pPr>
            <a:lvl7pPr lvl="6" algn="l">
              <a:lnSpc>
                <a:spcPct val="100000"/>
              </a:lnSpc>
              <a:spcBef>
                <a:spcPts val="0"/>
              </a:spcBef>
              <a:spcAft>
                <a:spcPts val="0"/>
              </a:spcAft>
              <a:buSzPts val="2000"/>
              <a:buNone/>
              <a:defRPr sz="2000"/>
            </a:lvl7pPr>
            <a:lvl8pPr lvl="7" algn="l">
              <a:lnSpc>
                <a:spcPct val="100000"/>
              </a:lnSpc>
              <a:spcBef>
                <a:spcPts val="0"/>
              </a:spcBef>
              <a:spcAft>
                <a:spcPts val="0"/>
              </a:spcAft>
              <a:buSzPts val="2000"/>
              <a:buNone/>
              <a:defRPr sz="2000"/>
            </a:lvl8pPr>
            <a:lvl9pPr lvl="8" algn="l">
              <a:lnSpc>
                <a:spcPct val="100000"/>
              </a:lnSpc>
              <a:spcBef>
                <a:spcPts val="0"/>
              </a:spcBef>
              <a:spcAft>
                <a:spcPts val="0"/>
              </a:spcAft>
              <a:buSzPts val="2000"/>
              <a:buNone/>
              <a:defRPr sz="2000"/>
            </a:lvl9pPr>
          </a:lstStyle>
          <a:p/>
        </p:txBody>
      </p:sp>
      <p:sp>
        <p:nvSpPr>
          <p:cNvPr id="301" name="Google Shape;301;p59"/>
          <p:cNvSpPr txBox="1"/>
          <p:nvPr>
            <p:ph idx="5" type="subTitle"/>
          </p:nvPr>
        </p:nvSpPr>
        <p:spPr>
          <a:xfrm>
            <a:off x="6212275" y="1336150"/>
            <a:ext cx="2455500" cy="778500"/>
          </a:xfrm>
          <a:prstGeom prst="rect">
            <a:avLst/>
          </a:prstGeom>
          <a:noFill/>
          <a:ln>
            <a:noFill/>
          </a:ln>
        </p:spPr>
        <p:txBody>
          <a:bodyPr anchorCtr="0" anchor="t" bIns="91425" lIns="0" spcFirstLastPara="1" rIns="91425" wrap="square" tIns="91425">
            <a:noAutofit/>
          </a:bodyPr>
          <a:lstStyle>
            <a:lvl1pPr lvl="0" algn="l">
              <a:lnSpc>
                <a:spcPct val="100000"/>
              </a:lnSpc>
              <a:spcBef>
                <a:spcPts val="0"/>
              </a:spcBef>
              <a:spcAft>
                <a:spcPts val="0"/>
              </a:spcAft>
              <a:buSzPts val="2000"/>
              <a:buNone/>
              <a:defRPr sz="2000"/>
            </a:lvl1pPr>
            <a:lvl2pPr lvl="1" algn="l">
              <a:lnSpc>
                <a:spcPct val="100000"/>
              </a:lnSpc>
              <a:spcBef>
                <a:spcPts val="0"/>
              </a:spcBef>
              <a:spcAft>
                <a:spcPts val="0"/>
              </a:spcAft>
              <a:buSzPts val="2000"/>
              <a:buNone/>
              <a:defRPr sz="2000"/>
            </a:lvl2pPr>
            <a:lvl3pPr lvl="2" algn="l">
              <a:lnSpc>
                <a:spcPct val="100000"/>
              </a:lnSpc>
              <a:spcBef>
                <a:spcPts val="0"/>
              </a:spcBef>
              <a:spcAft>
                <a:spcPts val="0"/>
              </a:spcAft>
              <a:buSzPts val="2000"/>
              <a:buNone/>
              <a:defRPr sz="2000"/>
            </a:lvl3pPr>
            <a:lvl4pPr lvl="3" algn="l">
              <a:lnSpc>
                <a:spcPct val="100000"/>
              </a:lnSpc>
              <a:spcBef>
                <a:spcPts val="0"/>
              </a:spcBef>
              <a:spcAft>
                <a:spcPts val="0"/>
              </a:spcAft>
              <a:buSzPts val="2000"/>
              <a:buNone/>
              <a:defRPr sz="2000"/>
            </a:lvl4pPr>
            <a:lvl5pPr lvl="4" algn="l">
              <a:lnSpc>
                <a:spcPct val="100000"/>
              </a:lnSpc>
              <a:spcBef>
                <a:spcPts val="0"/>
              </a:spcBef>
              <a:spcAft>
                <a:spcPts val="0"/>
              </a:spcAft>
              <a:buSzPts val="2000"/>
              <a:buNone/>
              <a:defRPr sz="2000"/>
            </a:lvl5pPr>
            <a:lvl6pPr lvl="5" algn="l">
              <a:lnSpc>
                <a:spcPct val="100000"/>
              </a:lnSpc>
              <a:spcBef>
                <a:spcPts val="0"/>
              </a:spcBef>
              <a:spcAft>
                <a:spcPts val="0"/>
              </a:spcAft>
              <a:buSzPts val="2000"/>
              <a:buNone/>
              <a:defRPr sz="2000"/>
            </a:lvl6pPr>
            <a:lvl7pPr lvl="6" algn="l">
              <a:lnSpc>
                <a:spcPct val="100000"/>
              </a:lnSpc>
              <a:spcBef>
                <a:spcPts val="0"/>
              </a:spcBef>
              <a:spcAft>
                <a:spcPts val="0"/>
              </a:spcAft>
              <a:buSzPts val="2000"/>
              <a:buNone/>
              <a:defRPr sz="2000"/>
            </a:lvl7pPr>
            <a:lvl8pPr lvl="7" algn="l">
              <a:lnSpc>
                <a:spcPct val="100000"/>
              </a:lnSpc>
              <a:spcBef>
                <a:spcPts val="0"/>
              </a:spcBef>
              <a:spcAft>
                <a:spcPts val="0"/>
              </a:spcAft>
              <a:buSzPts val="2000"/>
              <a:buNone/>
              <a:defRPr sz="2000"/>
            </a:lvl8pPr>
            <a:lvl9pPr lvl="8" algn="l">
              <a:lnSpc>
                <a:spcPct val="100000"/>
              </a:lnSpc>
              <a:spcBef>
                <a:spcPts val="0"/>
              </a:spcBef>
              <a:spcAft>
                <a:spcPts val="0"/>
              </a:spcAft>
              <a:buSzPts val="2000"/>
              <a:buNone/>
              <a:defRPr sz="2000"/>
            </a:lvl9pPr>
          </a:lstStyle>
          <a:p/>
        </p:txBody>
      </p:sp>
      <p:sp>
        <p:nvSpPr>
          <p:cNvPr id="302" name="Google Shape;302;p59"/>
          <p:cNvSpPr txBox="1"/>
          <p:nvPr>
            <p:ph idx="6" type="body"/>
          </p:nvPr>
        </p:nvSpPr>
        <p:spPr>
          <a:xfrm>
            <a:off x="6212275" y="2417500"/>
            <a:ext cx="2455500" cy="2373600"/>
          </a:xfrm>
          <a:prstGeom prst="rect">
            <a:avLst/>
          </a:prstGeom>
          <a:noFill/>
          <a:ln>
            <a:noFill/>
          </a:ln>
        </p:spPr>
        <p:txBody>
          <a:bodyPr anchorCtr="0" anchor="t" bIns="0" lIns="0" spcFirstLastPara="1" rIns="0" wrap="square" tIns="0">
            <a:noAutofit/>
          </a:bodyPr>
          <a:lstStyle>
            <a:lvl1pPr indent="-304800" lvl="0" marL="457200" algn="l">
              <a:lnSpc>
                <a:spcPct val="100000"/>
              </a:lnSpc>
              <a:spcBef>
                <a:spcPts val="0"/>
              </a:spcBef>
              <a:spcAft>
                <a:spcPts val="0"/>
              </a:spcAft>
              <a:buSzPts val="1200"/>
              <a:buChar char="●"/>
              <a:defRPr/>
            </a:lvl1pPr>
            <a:lvl2pPr indent="-304800" lvl="1" marL="914400" algn="l">
              <a:lnSpc>
                <a:spcPct val="100000"/>
              </a:lnSpc>
              <a:spcBef>
                <a:spcPts val="0"/>
              </a:spcBef>
              <a:spcAft>
                <a:spcPts val="0"/>
              </a:spcAft>
              <a:buSzPts val="1200"/>
              <a:buChar char="○"/>
              <a:defRPr/>
            </a:lvl2pPr>
            <a:lvl3pPr indent="-304800" lvl="2" marL="1371600" algn="l">
              <a:lnSpc>
                <a:spcPct val="100000"/>
              </a:lnSpc>
              <a:spcBef>
                <a:spcPts val="0"/>
              </a:spcBef>
              <a:spcAft>
                <a:spcPts val="0"/>
              </a:spcAft>
              <a:buSzPts val="1200"/>
              <a:buChar char="■"/>
              <a:defRPr/>
            </a:lvl3pPr>
            <a:lvl4pPr indent="-304800" lvl="3" marL="1828800" algn="l">
              <a:lnSpc>
                <a:spcPct val="100000"/>
              </a:lnSpc>
              <a:spcBef>
                <a:spcPts val="0"/>
              </a:spcBef>
              <a:spcAft>
                <a:spcPts val="0"/>
              </a:spcAft>
              <a:buSzPts val="1200"/>
              <a:buChar char="●"/>
              <a:defRPr/>
            </a:lvl4pPr>
            <a:lvl5pPr indent="-304800" lvl="4" marL="2286000" algn="l">
              <a:lnSpc>
                <a:spcPct val="100000"/>
              </a:lnSpc>
              <a:spcBef>
                <a:spcPts val="0"/>
              </a:spcBef>
              <a:spcAft>
                <a:spcPts val="0"/>
              </a:spcAft>
              <a:buSzPts val="1200"/>
              <a:buChar char="○"/>
              <a:defRPr/>
            </a:lvl5pPr>
            <a:lvl6pPr indent="-304800" lvl="5" marL="2743200" algn="l">
              <a:lnSpc>
                <a:spcPct val="100000"/>
              </a:lnSpc>
              <a:spcBef>
                <a:spcPts val="0"/>
              </a:spcBef>
              <a:spcAft>
                <a:spcPts val="0"/>
              </a:spcAft>
              <a:buSzPts val="1200"/>
              <a:buChar char="■"/>
              <a:defRPr/>
            </a:lvl6pPr>
            <a:lvl7pPr indent="-304800" lvl="6" marL="3200400" algn="l">
              <a:lnSpc>
                <a:spcPct val="100000"/>
              </a:lnSpc>
              <a:spcBef>
                <a:spcPts val="0"/>
              </a:spcBef>
              <a:spcAft>
                <a:spcPts val="0"/>
              </a:spcAft>
              <a:buSzPts val="1200"/>
              <a:buChar char="●"/>
              <a:defRPr/>
            </a:lvl7pPr>
            <a:lvl8pPr indent="-304800" lvl="7" marL="3657600" algn="l">
              <a:lnSpc>
                <a:spcPct val="100000"/>
              </a:lnSpc>
              <a:spcBef>
                <a:spcPts val="0"/>
              </a:spcBef>
              <a:spcAft>
                <a:spcPts val="0"/>
              </a:spcAft>
              <a:buSzPts val="1200"/>
              <a:buChar char="○"/>
              <a:defRPr/>
            </a:lvl8pPr>
            <a:lvl9pPr indent="-304800" lvl="8" marL="4114800" algn="l">
              <a:lnSpc>
                <a:spcPct val="100000"/>
              </a:lnSpc>
              <a:spcBef>
                <a:spcPts val="0"/>
              </a:spcBef>
              <a:spcAft>
                <a:spcPts val="0"/>
              </a:spcAft>
              <a:buSzPts val="1200"/>
              <a:buChar char="■"/>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ig ideas">
  <p:cSld name="Four big ideas">
    <p:spTree>
      <p:nvGrpSpPr>
        <p:cNvPr id="303" name="Shape 303"/>
        <p:cNvGrpSpPr/>
        <p:nvPr/>
      </p:nvGrpSpPr>
      <p:grpSpPr>
        <a:xfrm>
          <a:off x="0" y="0"/>
          <a:ext cx="0" cy="0"/>
          <a:chOff x="0" y="0"/>
          <a:chExt cx="0" cy="0"/>
        </a:xfrm>
      </p:grpSpPr>
      <p:sp>
        <p:nvSpPr>
          <p:cNvPr id="304" name="Google Shape;304;p60"/>
          <p:cNvSpPr txBox="1"/>
          <p:nvPr>
            <p:ph idx="1" type="body"/>
          </p:nvPr>
        </p:nvSpPr>
        <p:spPr>
          <a:xfrm>
            <a:off x="366725" y="1759093"/>
            <a:ext cx="3838500" cy="1138500"/>
          </a:xfrm>
          <a:prstGeom prst="rect">
            <a:avLst/>
          </a:prstGeom>
          <a:noFill/>
          <a:ln>
            <a:noFill/>
          </a:ln>
        </p:spPr>
        <p:txBody>
          <a:bodyPr anchorCtr="0" anchor="t" bIns="0" lIns="0" spcFirstLastPara="1" rIns="0" wrap="square" tIns="0">
            <a:noAutofit/>
          </a:bodyPr>
          <a:lstStyle>
            <a:lvl1pPr indent="-317500" lvl="0" marL="457200" algn="l">
              <a:lnSpc>
                <a:spcPct val="100000"/>
              </a:lnSpc>
              <a:spcBef>
                <a:spcPts val="0"/>
              </a:spcBef>
              <a:spcAft>
                <a:spcPts val="0"/>
              </a:spcAft>
              <a:buSzPts val="1400"/>
              <a:buChar char="●"/>
              <a:defRPr sz="1400"/>
            </a:lvl1pPr>
            <a:lvl2pPr indent="-304800" lvl="1" marL="914400" algn="l">
              <a:lnSpc>
                <a:spcPct val="100000"/>
              </a:lnSpc>
              <a:spcBef>
                <a:spcPts val="0"/>
              </a:spcBef>
              <a:spcAft>
                <a:spcPts val="0"/>
              </a:spcAft>
              <a:buSzPts val="1200"/>
              <a:buChar char="○"/>
              <a:defRPr/>
            </a:lvl2pPr>
            <a:lvl3pPr indent="-304800" lvl="2" marL="1371600" algn="l">
              <a:lnSpc>
                <a:spcPct val="100000"/>
              </a:lnSpc>
              <a:spcBef>
                <a:spcPts val="0"/>
              </a:spcBef>
              <a:spcAft>
                <a:spcPts val="0"/>
              </a:spcAft>
              <a:buSzPts val="1200"/>
              <a:buChar char="■"/>
              <a:defRPr/>
            </a:lvl3pPr>
            <a:lvl4pPr indent="-304800" lvl="3" marL="1828800" algn="l">
              <a:lnSpc>
                <a:spcPct val="100000"/>
              </a:lnSpc>
              <a:spcBef>
                <a:spcPts val="0"/>
              </a:spcBef>
              <a:spcAft>
                <a:spcPts val="0"/>
              </a:spcAft>
              <a:buSzPts val="1200"/>
              <a:buChar char="●"/>
              <a:defRPr/>
            </a:lvl4pPr>
            <a:lvl5pPr indent="-304800" lvl="4" marL="2286000" algn="l">
              <a:lnSpc>
                <a:spcPct val="100000"/>
              </a:lnSpc>
              <a:spcBef>
                <a:spcPts val="0"/>
              </a:spcBef>
              <a:spcAft>
                <a:spcPts val="0"/>
              </a:spcAft>
              <a:buSzPts val="1200"/>
              <a:buChar char="○"/>
              <a:defRPr/>
            </a:lvl5pPr>
            <a:lvl6pPr indent="-304800" lvl="5" marL="2743200" algn="l">
              <a:lnSpc>
                <a:spcPct val="100000"/>
              </a:lnSpc>
              <a:spcBef>
                <a:spcPts val="0"/>
              </a:spcBef>
              <a:spcAft>
                <a:spcPts val="0"/>
              </a:spcAft>
              <a:buSzPts val="1200"/>
              <a:buChar char="■"/>
              <a:defRPr/>
            </a:lvl6pPr>
            <a:lvl7pPr indent="-304800" lvl="6" marL="3200400" algn="l">
              <a:lnSpc>
                <a:spcPct val="100000"/>
              </a:lnSpc>
              <a:spcBef>
                <a:spcPts val="0"/>
              </a:spcBef>
              <a:spcAft>
                <a:spcPts val="0"/>
              </a:spcAft>
              <a:buSzPts val="1200"/>
              <a:buChar char="●"/>
              <a:defRPr/>
            </a:lvl7pPr>
            <a:lvl8pPr indent="-304800" lvl="7" marL="3657600" algn="l">
              <a:lnSpc>
                <a:spcPct val="100000"/>
              </a:lnSpc>
              <a:spcBef>
                <a:spcPts val="0"/>
              </a:spcBef>
              <a:spcAft>
                <a:spcPts val="0"/>
              </a:spcAft>
              <a:buSzPts val="1200"/>
              <a:buChar char="○"/>
              <a:defRPr/>
            </a:lvl8pPr>
            <a:lvl9pPr indent="-304800" lvl="8" marL="4114800" algn="l">
              <a:lnSpc>
                <a:spcPct val="100000"/>
              </a:lnSpc>
              <a:spcBef>
                <a:spcPts val="0"/>
              </a:spcBef>
              <a:spcAft>
                <a:spcPts val="0"/>
              </a:spcAft>
              <a:buSzPts val="1200"/>
              <a:buChar char="■"/>
              <a:defRPr/>
            </a:lvl9pPr>
          </a:lstStyle>
          <a:p/>
        </p:txBody>
      </p:sp>
      <p:sp>
        <p:nvSpPr>
          <p:cNvPr id="305" name="Google Shape;305;p60"/>
          <p:cNvSpPr txBox="1"/>
          <p:nvPr>
            <p:ph idx="2" type="body"/>
          </p:nvPr>
        </p:nvSpPr>
        <p:spPr>
          <a:xfrm>
            <a:off x="4938725" y="1759093"/>
            <a:ext cx="3838500" cy="1138500"/>
          </a:xfrm>
          <a:prstGeom prst="rect">
            <a:avLst/>
          </a:prstGeom>
          <a:noFill/>
          <a:ln>
            <a:noFill/>
          </a:ln>
        </p:spPr>
        <p:txBody>
          <a:bodyPr anchorCtr="0" anchor="t" bIns="0" lIns="0" spcFirstLastPara="1" rIns="0" wrap="square" tIns="0">
            <a:noAutofit/>
          </a:bodyPr>
          <a:lstStyle>
            <a:lvl1pPr indent="-317500" lvl="0" marL="457200" algn="l">
              <a:lnSpc>
                <a:spcPct val="100000"/>
              </a:lnSpc>
              <a:spcBef>
                <a:spcPts val="0"/>
              </a:spcBef>
              <a:spcAft>
                <a:spcPts val="0"/>
              </a:spcAft>
              <a:buSzPts val="1400"/>
              <a:buChar char="●"/>
              <a:defRPr sz="1400"/>
            </a:lvl1pPr>
            <a:lvl2pPr indent="-304800" lvl="1" marL="914400" algn="l">
              <a:lnSpc>
                <a:spcPct val="100000"/>
              </a:lnSpc>
              <a:spcBef>
                <a:spcPts val="0"/>
              </a:spcBef>
              <a:spcAft>
                <a:spcPts val="0"/>
              </a:spcAft>
              <a:buSzPts val="1200"/>
              <a:buChar char="○"/>
              <a:defRPr/>
            </a:lvl2pPr>
            <a:lvl3pPr indent="-304800" lvl="2" marL="1371600" algn="l">
              <a:lnSpc>
                <a:spcPct val="100000"/>
              </a:lnSpc>
              <a:spcBef>
                <a:spcPts val="0"/>
              </a:spcBef>
              <a:spcAft>
                <a:spcPts val="0"/>
              </a:spcAft>
              <a:buSzPts val="1200"/>
              <a:buChar char="■"/>
              <a:defRPr/>
            </a:lvl3pPr>
            <a:lvl4pPr indent="-304800" lvl="3" marL="1828800" algn="l">
              <a:lnSpc>
                <a:spcPct val="100000"/>
              </a:lnSpc>
              <a:spcBef>
                <a:spcPts val="0"/>
              </a:spcBef>
              <a:spcAft>
                <a:spcPts val="0"/>
              </a:spcAft>
              <a:buSzPts val="1200"/>
              <a:buChar char="●"/>
              <a:defRPr/>
            </a:lvl4pPr>
            <a:lvl5pPr indent="-304800" lvl="4" marL="2286000" algn="l">
              <a:lnSpc>
                <a:spcPct val="100000"/>
              </a:lnSpc>
              <a:spcBef>
                <a:spcPts val="0"/>
              </a:spcBef>
              <a:spcAft>
                <a:spcPts val="0"/>
              </a:spcAft>
              <a:buSzPts val="1200"/>
              <a:buChar char="○"/>
              <a:defRPr/>
            </a:lvl5pPr>
            <a:lvl6pPr indent="-304800" lvl="5" marL="2743200" algn="l">
              <a:lnSpc>
                <a:spcPct val="100000"/>
              </a:lnSpc>
              <a:spcBef>
                <a:spcPts val="0"/>
              </a:spcBef>
              <a:spcAft>
                <a:spcPts val="0"/>
              </a:spcAft>
              <a:buSzPts val="1200"/>
              <a:buChar char="■"/>
              <a:defRPr/>
            </a:lvl6pPr>
            <a:lvl7pPr indent="-304800" lvl="6" marL="3200400" algn="l">
              <a:lnSpc>
                <a:spcPct val="100000"/>
              </a:lnSpc>
              <a:spcBef>
                <a:spcPts val="0"/>
              </a:spcBef>
              <a:spcAft>
                <a:spcPts val="0"/>
              </a:spcAft>
              <a:buSzPts val="1200"/>
              <a:buChar char="●"/>
              <a:defRPr/>
            </a:lvl7pPr>
            <a:lvl8pPr indent="-304800" lvl="7" marL="3657600" algn="l">
              <a:lnSpc>
                <a:spcPct val="100000"/>
              </a:lnSpc>
              <a:spcBef>
                <a:spcPts val="0"/>
              </a:spcBef>
              <a:spcAft>
                <a:spcPts val="0"/>
              </a:spcAft>
              <a:buSzPts val="1200"/>
              <a:buChar char="○"/>
              <a:defRPr/>
            </a:lvl8pPr>
            <a:lvl9pPr indent="-304800" lvl="8" marL="4114800" algn="l">
              <a:lnSpc>
                <a:spcPct val="100000"/>
              </a:lnSpc>
              <a:spcBef>
                <a:spcPts val="0"/>
              </a:spcBef>
              <a:spcAft>
                <a:spcPts val="0"/>
              </a:spcAft>
              <a:buSzPts val="1200"/>
              <a:buChar char="■"/>
              <a:defRPr/>
            </a:lvl9pPr>
          </a:lstStyle>
          <a:p/>
        </p:txBody>
      </p:sp>
      <p:sp>
        <p:nvSpPr>
          <p:cNvPr id="306" name="Google Shape;306;p60"/>
          <p:cNvSpPr txBox="1"/>
          <p:nvPr>
            <p:ph idx="3" type="body"/>
          </p:nvPr>
        </p:nvSpPr>
        <p:spPr>
          <a:xfrm>
            <a:off x="366750" y="3648575"/>
            <a:ext cx="3838500" cy="1138500"/>
          </a:xfrm>
          <a:prstGeom prst="rect">
            <a:avLst/>
          </a:prstGeom>
          <a:noFill/>
          <a:ln>
            <a:noFill/>
          </a:ln>
        </p:spPr>
        <p:txBody>
          <a:bodyPr anchorCtr="0" anchor="t" bIns="0" lIns="0" spcFirstLastPara="1" rIns="0" wrap="square" tIns="0">
            <a:noAutofit/>
          </a:bodyPr>
          <a:lstStyle>
            <a:lvl1pPr indent="-317500" lvl="0" marL="457200" algn="l">
              <a:lnSpc>
                <a:spcPct val="100000"/>
              </a:lnSpc>
              <a:spcBef>
                <a:spcPts val="0"/>
              </a:spcBef>
              <a:spcAft>
                <a:spcPts val="0"/>
              </a:spcAft>
              <a:buSzPts val="1400"/>
              <a:buChar char="●"/>
              <a:defRPr sz="1400"/>
            </a:lvl1pPr>
            <a:lvl2pPr indent="-304800" lvl="1" marL="914400" algn="l">
              <a:lnSpc>
                <a:spcPct val="100000"/>
              </a:lnSpc>
              <a:spcBef>
                <a:spcPts val="0"/>
              </a:spcBef>
              <a:spcAft>
                <a:spcPts val="0"/>
              </a:spcAft>
              <a:buSzPts val="1200"/>
              <a:buChar char="○"/>
              <a:defRPr/>
            </a:lvl2pPr>
            <a:lvl3pPr indent="-304800" lvl="2" marL="1371600" algn="l">
              <a:lnSpc>
                <a:spcPct val="100000"/>
              </a:lnSpc>
              <a:spcBef>
                <a:spcPts val="0"/>
              </a:spcBef>
              <a:spcAft>
                <a:spcPts val="0"/>
              </a:spcAft>
              <a:buSzPts val="1200"/>
              <a:buChar char="■"/>
              <a:defRPr/>
            </a:lvl3pPr>
            <a:lvl4pPr indent="-304800" lvl="3" marL="1828800" algn="l">
              <a:lnSpc>
                <a:spcPct val="100000"/>
              </a:lnSpc>
              <a:spcBef>
                <a:spcPts val="0"/>
              </a:spcBef>
              <a:spcAft>
                <a:spcPts val="0"/>
              </a:spcAft>
              <a:buSzPts val="1200"/>
              <a:buChar char="●"/>
              <a:defRPr/>
            </a:lvl4pPr>
            <a:lvl5pPr indent="-304800" lvl="4" marL="2286000" algn="l">
              <a:lnSpc>
                <a:spcPct val="100000"/>
              </a:lnSpc>
              <a:spcBef>
                <a:spcPts val="0"/>
              </a:spcBef>
              <a:spcAft>
                <a:spcPts val="0"/>
              </a:spcAft>
              <a:buSzPts val="1200"/>
              <a:buChar char="○"/>
              <a:defRPr/>
            </a:lvl5pPr>
            <a:lvl6pPr indent="-304800" lvl="5" marL="2743200" algn="l">
              <a:lnSpc>
                <a:spcPct val="100000"/>
              </a:lnSpc>
              <a:spcBef>
                <a:spcPts val="0"/>
              </a:spcBef>
              <a:spcAft>
                <a:spcPts val="0"/>
              </a:spcAft>
              <a:buSzPts val="1200"/>
              <a:buChar char="■"/>
              <a:defRPr/>
            </a:lvl6pPr>
            <a:lvl7pPr indent="-304800" lvl="6" marL="3200400" algn="l">
              <a:lnSpc>
                <a:spcPct val="100000"/>
              </a:lnSpc>
              <a:spcBef>
                <a:spcPts val="0"/>
              </a:spcBef>
              <a:spcAft>
                <a:spcPts val="0"/>
              </a:spcAft>
              <a:buSzPts val="1200"/>
              <a:buChar char="●"/>
              <a:defRPr/>
            </a:lvl7pPr>
            <a:lvl8pPr indent="-304800" lvl="7" marL="3657600" algn="l">
              <a:lnSpc>
                <a:spcPct val="100000"/>
              </a:lnSpc>
              <a:spcBef>
                <a:spcPts val="0"/>
              </a:spcBef>
              <a:spcAft>
                <a:spcPts val="0"/>
              </a:spcAft>
              <a:buSzPts val="1200"/>
              <a:buChar char="○"/>
              <a:defRPr/>
            </a:lvl8pPr>
            <a:lvl9pPr indent="-304800" lvl="8" marL="4114800" algn="l">
              <a:lnSpc>
                <a:spcPct val="100000"/>
              </a:lnSpc>
              <a:spcBef>
                <a:spcPts val="0"/>
              </a:spcBef>
              <a:spcAft>
                <a:spcPts val="0"/>
              </a:spcAft>
              <a:buSzPts val="1200"/>
              <a:buChar char="■"/>
              <a:defRPr/>
            </a:lvl9pPr>
          </a:lstStyle>
          <a:p/>
        </p:txBody>
      </p:sp>
      <p:sp>
        <p:nvSpPr>
          <p:cNvPr id="307" name="Google Shape;307;p60"/>
          <p:cNvSpPr txBox="1"/>
          <p:nvPr>
            <p:ph idx="4" type="body"/>
          </p:nvPr>
        </p:nvSpPr>
        <p:spPr>
          <a:xfrm>
            <a:off x="4938750" y="3648575"/>
            <a:ext cx="3838500" cy="1138500"/>
          </a:xfrm>
          <a:prstGeom prst="rect">
            <a:avLst/>
          </a:prstGeom>
          <a:noFill/>
          <a:ln>
            <a:noFill/>
          </a:ln>
        </p:spPr>
        <p:txBody>
          <a:bodyPr anchorCtr="0" anchor="t" bIns="0" lIns="0" spcFirstLastPara="1" rIns="0" wrap="square" tIns="0">
            <a:noAutofit/>
          </a:bodyPr>
          <a:lstStyle>
            <a:lvl1pPr indent="-317500" lvl="0" marL="457200" algn="l">
              <a:lnSpc>
                <a:spcPct val="100000"/>
              </a:lnSpc>
              <a:spcBef>
                <a:spcPts val="0"/>
              </a:spcBef>
              <a:spcAft>
                <a:spcPts val="0"/>
              </a:spcAft>
              <a:buSzPts val="1400"/>
              <a:buChar char="●"/>
              <a:defRPr sz="1400"/>
            </a:lvl1pPr>
            <a:lvl2pPr indent="-304800" lvl="1" marL="914400" algn="l">
              <a:lnSpc>
                <a:spcPct val="100000"/>
              </a:lnSpc>
              <a:spcBef>
                <a:spcPts val="0"/>
              </a:spcBef>
              <a:spcAft>
                <a:spcPts val="0"/>
              </a:spcAft>
              <a:buSzPts val="1200"/>
              <a:buChar char="○"/>
              <a:defRPr/>
            </a:lvl2pPr>
            <a:lvl3pPr indent="-304800" lvl="2" marL="1371600" algn="l">
              <a:lnSpc>
                <a:spcPct val="100000"/>
              </a:lnSpc>
              <a:spcBef>
                <a:spcPts val="0"/>
              </a:spcBef>
              <a:spcAft>
                <a:spcPts val="0"/>
              </a:spcAft>
              <a:buSzPts val="1200"/>
              <a:buChar char="■"/>
              <a:defRPr/>
            </a:lvl3pPr>
            <a:lvl4pPr indent="-304800" lvl="3" marL="1828800" algn="l">
              <a:lnSpc>
                <a:spcPct val="100000"/>
              </a:lnSpc>
              <a:spcBef>
                <a:spcPts val="0"/>
              </a:spcBef>
              <a:spcAft>
                <a:spcPts val="0"/>
              </a:spcAft>
              <a:buSzPts val="1200"/>
              <a:buChar char="●"/>
              <a:defRPr/>
            </a:lvl4pPr>
            <a:lvl5pPr indent="-304800" lvl="4" marL="2286000" algn="l">
              <a:lnSpc>
                <a:spcPct val="100000"/>
              </a:lnSpc>
              <a:spcBef>
                <a:spcPts val="0"/>
              </a:spcBef>
              <a:spcAft>
                <a:spcPts val="0"/>
              </a:spcAft>
              <a:buSzPts val="1200"/>
              <a:buChar char="○"/>
              <a:defRPr/>
            </a:lvl5pPr>
            <a:lvl6pPr indent="-304800" lvl="5" marL="2743200" algn="l">
              <a:lnSpc>
                <a:spcPct val="100000"/>
              </a:lnSpc>
              <a:spcBef>
                <a:spcPts val="0"/>
              </a:spcBef>
              <a:spcAft>
                <a:spcPts val="0"/>
              </a:spcAft>
              <a:buSzPts val="1200"/>
              <a:buChar char="■"/>
              <a:defRPr/>
            </a:lvl6pPr>
            <a:lvl7pPr indent="-304800" lvl="6" marL="3200400" algn="l">
              <a:lnSpc>
                <a:spcPct val="100000"/>
              </a:lnSpc>
              <a:spcBef>
                <a:spcPts val="0"/>
              </a:spcBef>
              <a:spcAft>
                <a:spcPts val="0"/>
              </a:spcAft>
              <a:buSzPts val="1200"/>
              <a:buChar char="●"/>
              <a:defRPr/>
            </a:lvl7pPr>
            <a:lvl8pPr indent="-304800" lvl="7" marL="3657600" algn="l">
              <a:lnSpc>
                <a:spcPct val="100000"/>
              </a:lnSpc>
              <a:spcBef>
                <a:spcPts val="0"/>
              </a:spcBef>
              <a:spcAft>
                <a:spcPts val="0"/>
              </a:spcAft>
              <a:buSzPts val="1200"/>
              <a:buChar char="○"/>
              <a:defRPr/>
            </a:lvl8pPr>
            <a:lvl9pPr indent="-304800" lvl="8" marL="4114800" algn="l">
              <a:lnSpc>
                <a:spcPct val="100000"/>
              </a:lnSpc>
              <a:spcBef>
                <a:spcPts val="0"/>
              </a:spcBef>
              <a:spcAft>
                <a:spcPts val="0"/>
              </a:spcAft>
              <a:buSzPts val="1200"/>
              <a:buChar char="■"/>
              <a:defRPr/>
            </a:lvl9pPr>
          </a:lstStyle>
          <a:p/>
        </p:txBody>
      </p:sp>
      <p:sp>
        <p:nvSpPr>
          <p:cNvPr id="308" name="Google Shape;308;p60"/>
          <p:cNvSpPr txBox="1"/>
          <p:nvPr>
            <p:ph type="title"/>
          </p:nvPr>
        </p:nvSpPr>
        <p:spPr>
          <a:xfrm>
            <a:off x="366750" y="450025"/>
            <a:ext cx="8184600" cy="758100"/>
          </a:xfrm>
          <a:prstGeom prst="rect">
            <a:avLst/>
          </a:prstGeom>
          <a:noFill/>
          <a:ln>
            <a:noFill/>
          </a:ln>
        </p:spPr>
        <p:txBody>
          <a:bodyPr anchorCtr="0" anchor="ctr" bIns="0" lIns="0" spcFirstLastPara="1" rIns="0" wrap="square" tIns="0">
            <a:spAutoFit/>
          </a:bodyPr>
          <a:lstStyle>
            <a:lvl1pPr lvl="0" algn="l">
              <a:lnSpc>
                <a:spcPct val="90000"/>
              </a:lnSpc>
              <a:spcBef>
                <a:spcPts val="0"/>
              </a:spcBef>
              <a:spcAft>
                <a:spcPts val="0"/>
              </a:spcAft>
              <a:buSzPts val="3000"/>
              <a:buChar char="●"/>
              <a:defRPr sz="3000"/>
            </a:lvl1pPr>
            <a:lvl2pPr lvl="1" algn="l">
              <a:lnSpc>
                <a:spcPct val="115000"/>
              </a:lnSpc>
              <a:spcBef>
                <a:spcPts val="0"/>
              </a:spcBef>
              <a:spcAft>
                <a:spcPts val="0"/>
              </a:spcAft>
              <a:buSzPts val="3000"/>
              <a:buChar char="○"/>
              <a:defRPr sz="3000"/>
            </a:lvl2pPr>
            <a:lvl3pPr lvl="2" algn="l">
              <a:lnSpc>
                <a:spcPct val="115000"/>
              </a:lnSpc>
              <a:spcBef>
                <a:spcPts val="0"/>
              </a:spcBef>
              <a:spcAft>
                <a:spcPts val="0"/>
              </a:spcAft>
              <a:buSzPts val="3000"/>
              <a:buChar char="■"/>
              <a:defRPr sz="3000"/>
            </a:lvl3pPr>
            <a:lvl4pPr lvl="3" algn="l">
              <a:lnSpc>
                <a:spcPct val="115000"/>
              </a:lnSpc>
              <a:spcBef>
                <a:spcPts val="0"/>
              </a:spcBef>
              <a:spcAft>
                <a:spcPts val="0"/>
              </a:spcAft>
              <a:buSzPts val="3000"/>
              <a:buChar char="●"/>
              <a:defRPr sz="3000"/>
            </a:lvl4pPr>
            <a:lvl5pPr lvl="4" algn="l">
              <a:lnSpc>
                <a:spcPct val="115000"/>
              </a:lnSpc>
              <a:spcBef>
                <a:spcPts val="0"/>
              </a:spcBef>
              <a:spcAft>
                <a:spcPts val="0"/>
              </a:spcAft>
              <a:buSzPts val="3000"/>
              <a:buChar char="○"/>
              <a:defRPr sz="3000"/>
            </a:lvl5pPr>
            <a:lvl6pPr lvl="5" algn="l">
              <a:lnSpc>
                <a:spcPct val="115000"/>
              </a:lnSpc>
              <a:spcBef>
                <a:spcPts val="0"/>
              </a:spcBef>
              <a:spcAft>
                <a:spcPts val="0"/>
              </a:spcAft>
              <a:buSzPts val="3000"/>
              <a:buChar char="■"/>
              <a:defRPr sz="3000"/>
            </a:lvl6pPr>
            <a:lvl7pPr lvl="6" algn="l">
              <a:lnSpc>
                <a:spcPct val="115000"/>
              </a:lnSpc>
              <a:spcBef>
                <a:spcPts val="0"/>
              </a:spcBef>
              <a:spcAft>
                <a:spcPts val="0"/>
              </a:spcAft>
              <a:buSzPts val="3000"/>
              <a:buChar char="●"/>
              <a:defRPr sz="3000"/>
            </a:lvl7pPr>
            <a:lvl8pPr lvl="7" algn="l">
              <a:lnSpc>
                <a:spcPct val="115000"/>
              </a:lnSpc>
              <a:spcBef>
                <a:spcPts val="0"/>
              </a:spcBef>
              <a:spcAft>
                <a:spcPts val="0"/>
              </a:spcAft>
              <a:buSzPts val="3000"/>
              <a:buChar char="○"/>
              <a:defRPr sz="3000"/>
            </a:lvl8pPr>
            <a:lvl9pPr lvl="8" algn="l">
              <a:lnSpc>
                <a:spcPct val="115000"/>
              </a:lnSpc>
              <a:spcBef>
                <a:spcPts val="0"/>
              </a:spcBef>
              <a:spcAft>
                <a:spcPts val="0"/>
              </a:spcAft>
              <a:buSzPts val="3000"/>
              <a:buChar char="■"/>
              <a:defRPr sz="3000"/>
            </a:lvl9pPr>
          </a:lstStyle>
          <a:p/>
        </p:txBody>
      </p:sp>
      <p:sp>
        <p:nvSpPr>
          <p:cNvPr id="309" name="Google Shape;309;p60"/>
          <p:cNvSpPr txBox="1"/>
          <p:nvPr>
            <p:ph idx="5" type="subTitle"/>
          </p:nvPr>
        </p:nvSpPr>
        <p:spPr>
          <a:xfrm>
            <a:off x="366763" y="1277907"/>
            <a:ext cx="3838500" cy="481200"/>
          </a:xfrm>
          <a:prstGeom prst="rect">
            <a:avLst/>
          </a:prstGeom>
          <a:noFill/>
          <a:ln>
            <a:noFill/>
          </a:ln>
        </p:spPr>
        <p:txBody>
          <a:bodyPr anchorCtr="0" anchor="t" bIns="91425" lIns="0" spcFirstLastPara="1" rIns="91425" wrap="square" tIns="91425">
            <a:noAutofit/>
          </a:bodyPr>
          <a:lstStyle>
            <a:lvl1pPr lvl="0" algn="l">
              <a:lnSpc>
                <a:spcPct val="100000"/>
              </a:lnSpc>
              <a:spcBef>
                <a:spcPts val="0"/>
              </a:spcBef>
              <a:spcAft>
                <a:spcPts val="0"/>
              </a:spcAft>
              <a:buSzPts val="2000"/>
              <a:buNone/>
              <a:defRPr sz="2000"/>
            </a:lvl1pPr>
            <a:lvl2pPr lvl="1" algn="l">
              <a:lnSpc>
                <a:spcPct val="100000"/>
              </a:lnSpc>
              <a:spcBef>
                <a:spcPts val="0"/>
              </a:spcBef>
              <a:spcAft>
                <a:spcPts val="0"/>
              </a:spcAft>
              <a:buSzPts val="2000"/>
              <a:buNone/>
              <a:defRPr sz="2000"/>
            </a:lvl2pPr>
            <a:lvl3pPr lvl="2" algn="l">
              <a:lnSpc>
                <a:spcPct val="100000"/>
              </a:lnSpc>
              <a:spcBef>
                <a:spcPts val="0"/>
              </a:spcBef>
              <a:spcAft>
                <a:spcPts val="0"/>
              </a:spcAft>
              <a:buSzPts val="2000"/>
              <a:buNone/>
              <a:defRPr sz="2000"/>
            </a:lvl3pPr>
            <a:lvl4pPr lvl="3" algn="l">
              <a:lnSpc>
                <a:spcPct val="100000"/>
              </a:lnSpc>
              <a:spcBef>
                <a:spcPts val="0"/>
              </a:spcBef>
              <a:spcAft>
                <a:spcPts val="0"/>
              </a:spcAft>
              <a:buSzPts val="2000"/>
              <a:buNone/>
              <a:defRPr sz="2000"/>
            </a:lvl4pPr>
            <a:lvl5pPr lvl="4" algn="l">
              <a:lnSpc>
                <a:spcPct val="100000"/>
              </a:lnSpc>
              <a:spcBef>
                <a:spcPts val="0"/>
              </a:spcBef>
              <a:spcAft>
                <a:spcPts val="0"/>
              </a:spcAft>
              <a:buSzPts val="2000"/>
              <a:buNone/>
              <a:defRPr sz="2000"/>
            </a:lvl5pPr>
            <a:lvl6pPr lvl="5" algn="l">
              <a:lnSpc>
                <a:spcPct val="100000"/>
              </a:lnSpc>
              <a:spcBef>
                <a:spcPts val="0"/>
              </a:spcBef>
              <a:spcAft>
                <a:spcPts val="0"/>
              </a:spcAft>
              <a:buSzPts val="2000"/>
              <a:buNone/>
              <a:defRPr sz="2000"/>
            </a:lvl6pPr>
            <a:lvl7pPr lvl="6" algn="l">
              <a:lnSpc>
                <a:spcPct val="100000"/>
              </a:lnSpc>
              <a:spcBef>
                <a:spcPts val="0"/>
              </a:spcBef>
              <a:spcAft>
                <a:spcPts val="0"/>
              </a:spcAft>
              <a:buSzPts val="2000"/>
              <a:buNone/>
              <a:defRPr sz="2000"/>
            </a:lvl7pPr>
            <a:lvl8pPr lvl="7" algn="l">
              <a:lnSpc>
                <a:spcPct val="100000"/>
              </a:lnSpc>
              <a:spcBef>
                <a:spcPts val="0"/>
              </a:spcBef>
              <a:spcAft>
                <a:spcPts val="0"/>
              </a:spcAft>
              <a:buSzPts val="2000"/>
              <a:buNone/>
              <a:defRPr sz="2000"/>
            </a:lvl8pPr>
            <a:lvl9pPr lvl="8" algn="l">
              <a:lnSpc>
                <a:spcPct val="100000"/>
              </a:lnSpc>
              <a:spcBef>
                <a:spcPts val="0"/>
              </a:spcBef>
              <a:spcAft>
                <a:spcPts val="0"/>
              </a:spcAft>
              <a:buSzPts val="2000"/>
              <a:buNone/>
              <a:defRPr sz="2000"/>
            </a:lvl9pPr>
          </a:lstStyle>
          <a:p/>
        </p:txBody>
      </p:sp>
      <p:sp>
        <p:nvSpPr>
          <p:cNvPr id="310" name="Google Shape;310;p60"/>
          <p:cNvSpPr txBox="1"/>
          <p:nvPr>
            <p:ph idx="6" type="subTitle"/>
          </p:nvPr>
        </p:nvSpPr>
        <p:spPr>
          <a:xfrm>
            <a:off x="4938738" y="1277907"/>
            <a:ext cx="3838500" cy="481200"/>
          </a:xfrm>
          <a:prstGeom prst="rect">
            <a:avLst/>
          </a:prstGeom>
          <a:noFill/>
          <a:ln>
            <a:noFill/>
          </a:ln>
        </p:spPr>
        <p:txBody>
          <a:bodyPr anchorCtr="0" anchor="t" bIns="91425" lIns="0" spcFirstLastPara="1" rIns="91425" wrap="square" tIns="91425">
            <a:noAutofit/>
          </a:bodyPr>
          <a:lstStyle>
            <a:lvl1pPr lvl="0" algn="l">
              <a:lnSpc>
                <a:spcPct val="100000"/>
              </a:lnSpc>
              <a:spcBef>
                <a:spcPts val="0"/>
              </a:spcBef>
              <a:spcAft>
                <a:spcPts val="0"/>
              </a:spcAft>
              <a:buSzPts val="2000"/>
              <a:buNone/>
              <a:defRPr sz="2000"/>
            </a:lvl1pPr>
            <a:lvl2pPr lvl="1" algn="l">
              <a:lnSpc>
                <a:spcPct val="100000"/>
              </a:lnSpc>
              <a:spcBef>
                <a:spcPts val="0"/>
              </a:spcBef>
              <a:spcAft>
                <a:spcPts val="0"/>
              </a:spcAft>
              <a:buSzPts val="2000"/>
              <a:buNone/>
              <a:defRPr sz="2000"/>
            </a:lvl2pPr>
            <a:lvl3pPr lvl="2" algn="l">
              <a:lnSpc>
                <a:spcPct val="100000"/>
              </a:lnSpc>
              <a:spcBef>
                <a:spcPts val="0"/>
              </a:spcBef>
              <a:spcAft>
                <a:spcPts val="0"/>
              </a:spcAft>
              <a:buSzPts val="2000"/>
              <a:buNone/>
              <a:defRPr sz="2000"/>
            </a:lvl3pPr>
            <a:lvl4pPr lvl="3" algn="l">
              <a:lnSpc>
                <a:spcPct val="100000"/>
              </a:lnSpc>
              <a:spcBef>
                <a:spcPts val="0"/>
              </a:spcBef>
              <a:spcAft>
                <a:spcPts val="0"/>
              </a:spcAft>
              <a:buSzPts val="2000"/>
              <a:buNone/>
              <a:defRPr sz="2000"/>
            </a:lvl4pPr>
            <a:lvl5pPr lvl="4" algn="l">
              <a:lnSpc>
                <a:spcPct val="100000"/>
              </a:lnSpc>
              <a:spcBef>
                <a:spcPts val="0"/>
              </a:spcBef>
              <a:spcAft>
                <a:spcPts val="0"/>
              </a:spcAft>
              <a:buSzPts val="2000"/>
              <a:buNone/>
              <a:defRPr sz="2000"/>
            </a:lvl5pPr>
            <a:lvl6pPr lvl="5" algn="l">
              <a:lnSpc>
                <a:spcPct val="100000"/>
              </a:lnSpc>
              <a:spcBef>
                <a:spcPts val="0"/>
              </a:spcBef>
              <a:spcAft>
                <a:spcPts val="0"/>
              </a:spcAft>
              <a:buSzPts val="2000"/>
              <a:buNone/>
              <a:defRPr sz="2000"/>
            </a:lvl6pPr>
            <a:lvl7pPr lvl="6" algn="l">
              <a:lnSpc>
                <a:spcPct val="100000"/>
              </a:lnSpc>
              <a:spcBef>
                <a:spcPts val="0"/>
              </a:spcBef>
              <a:spcAft>
                <a:spcPts val="0"/>
              </a:spcAft>
              <a:buSzPts val="2000"/>
              <a:buNone/>
              <a:defRPr sz="2000"/>
            </a:lvl7pPr>
            <a:lvl8pPr lvl="7" algn="l">
              <a:lnSpc>
                <a:spcPct val="100000"/>
              </a:lnSpc>
              <a:spcBef>
                <a:spcPts val="0"/>
              </a:spcBef>
              <a:spcAft>
                <a:spcPts val="0"/>
              </a:spcAft>
              <a:buSzPts val="2000"/>
              <a:buNone/>
              <a:defRPr sz="2000"/>
            </a:lvl8pPr>
            <a:lvl9pPr lvl="8" algn="l">
              <a:lnSpc>
                <a:spcPct val="100000"/>
              </a:lnSpc>
              <a:spcBef>
                <a:spcPts val="0"/>
              </a:spcBef>
              <a:spcAft>
                <a:spcPts val="0"/>
              </a:spcAft>
              <a:buSzPts val="2000"/>
              <a:buNone/>
              <a:defRPr sz="2000"/>
            </a:lvl9pPr>
          </a:lstStyle>
          <a:p/>
        </p:txBody>
      </p:sp>
      <p:sp>
        <p:nvSpPr>
          <p:cNvPr id="311" name="Google Shape;311;p60"/>
          <p:cNvSpPr txBox="1"/>
          <p:nvPr>
            <p:ph idx="7" type="subTitle"/>
          </p:nvPr>
        </p:nvSpPr>
        <p:spPr>
          <a:xfrm>
            <a:off x="4938761" y="3167363"/>
            <a:ext cx="3838500" cy="481200"/>
          </a:xfrm>
          <a:prstGeom prst="rect">
            <a:avLst/>
          </a:prstGeom>
          <a:noFill/>
          <a:ln>
            <a:noFill/>
          </a:ln>
        </p:spPr>
        <p:txBody>
          <a:bodyPr anchorCtr="0" anchor="t" bIns="91425" lIns="0" spcFirstLastPara="1" rIns="91425" wrap="square" tIns="91425">
            <a:noAutofit/>
          </a:bodyPr>
          <a:lstStyle>
            <a:lvl1pPr lvl="0" algn="l">
              <a:lnSpc>
                <a:spcPct val="100000"/>
              </a:lnSpc>
              <a:spcBef>
                <a:spcPts val="0"/>
              </a:spcBef>
              <a:spcAft>
                <a:spcPts val="0"/>
              </a:spcAft>
              <a:buSzPts val="2000"/>
              <a:buNone/>
              <a:defRPr sz="2000"/>
            </a:lvl1pPr>
            <a:lvl2pPr lvl="1" algn="l">
              <a:lnSpc>
                <a:spcPct val="100000"/>
              </a:lnSpc>
              <a:spcBef>
                <a:spcPts val="0"/>
              </a:spcBef>
              <a:spcAft>
                <a:spcPts val="0"/>
              </a:spcAft>
              <a:buSzPts val="2000"/>
              <a:buNone/>
              <a:defRPr sz="2000"/>
            </a:lvl2pPr>
            <a:lvl3pPr lvl="2" algn="l">
              <a:lnSpc>
                <a:spcPct val="100000"/>
              </a:lnSpc>
              <a:spcBef>
                <a:spcPts val="0"/>
              </a:spcBef>
              <a:spcAft>
                <a:spcPts val="0"/>
              </a:spcAft>
              <a:buSzPts val="2000"/>
              <a:buNone/>
              <a:defRPr sz="2000"/>
            </a:lvl3pPr>
            <a:lvl4pPr lvl="3" algn="l">
              <a:lnSpc>
                <a:spcPct val="100000"/>
              </a:lnSpc>
              <a:spcBef>
                <a:spcPts val="0"/>
              </a:spcBef>
              <a:spcAft>
                <a:spcPts val="0"/>
              </a:spcAft>
              <a:buSzPts val="2000"/>
              <a:buNone/>
              <a:defRPr sz="2000"/>
            </a:lvl4pPr>
            <a:lvl5pPr lvl="4" algn="l">
              <a:lnSpc>
                <a:spcPct val="100000"/>
              </a:lnSpc>
              <a:spcBef>
                <a:spcPts val="0"/>
              </a:spcBef>
              <a:spcAft>
                <a:spcPts val="0"/>
              </a:spcAft>
              <a:buSzPts val="2000"/>
              <a:buNone/>
              <a:defRPr sz="2000"/>
            </a:lvl5pPr>
            <a:lvl6pPr lvl="5" algn="l">
              <a:lnSpc>
                <a:spcPct val="100000"/>
              </a:lnSpc>
              <a:spcBef>
                <a:spcPts val="0"/>
              </a:spcBef>
              <a:spcAft>
                <a:spcPts val="0"/>
              </a:spcAft>
              <a:buSzPts val="2000"/>
              <a:buNone/>
              <a:defRPr sz="2000"/>
            </a:lvl6pPr>
            <a:lvl7pPr lvl="6" algn="l">
              <a:lnSpc>
                <a:spcPct val="100000"/>
              </a:lnSpc>
              <a:spcBef>
                <a:spcPts val="0"/>
              </a:spcBef>
              <a:spcAft>
                <a:spcPts val="0"/>
              </a:spcAft>
              <a:buSzPts val="2000"/>
              <a:buNone/>
              <a:defRPr sz="2000"/>
            </a:lvl7pPr>
            <a:lvl8pPr lvl="7" algn="l">
              <a:lnSpc>
                <a:spcPct val="100000"/>
              </a:lnSpc>
              <a:spcBef>
                <a:spcPts val="0"/>
              </a:spcBef>
              <a:spcAft>
                <a:spcPts val="0"/>
              </a:spcAft>
              <a:buSzPts val="2000"/>
              <a:buNone/>
              <a:defRPr sz="2000"/>
            </a:lvl8pPr>
            <a:lvl9pPr lvl="8" algn="l">
              <a:lnSpc>
                <a:spcPct val="100000"/>
              </a:lnSpc>
              <a:spcBef>
                <a:spcPts val="0"/>
              </a:spcBef>
              <a:spcAft>
                <a:spcPts val="0"/>
              </a:spcAft>
              <a:buSzPts val="2000"/>
              <a:buNone/>
              <a:defRPr sz="2000"/>
            </a:lvl9pPr>
          </a:lstStyle>
          <a:p/>
        </p:txBody>
      </p:sp>
      <p:sp>
        <p:nvSpPr>
          <p:cNvPr id="312" name="Google Shape;312;p60"/>
          <p:cNvSpPr txBox="1"/>
          <p:nvPr>
            <p:ph idx="8" type="subTitle"/>
          </p:nvPr>
        </p:nvSpPr>
        <p:spPr>
          <a:xfrm>
            <a:off x="366750" y="3167363"/>
            <a:ext cx="3838500" cy="481200"/>
          </a:xfrm>
          <a:prstGeom prst="rect">
            <a:avLst/>
          </a:prstGeom>
          <a:noFill/>
          <a:ln>
            <a:noFill/>
          </a:ln>
        </p:spPr>
        <p:txBody>
          <a:bodyPr anchorCtr="0" anchor="t" bIns="91425" lIns="0" spcFirstLastPara="1" rIns="91425" wrap="square" tIns="91425">
            <a:noAutofit/>
          </a:bodyPr>
          <a:lstStyle>
            <a:lvl1pPr lvl="0" algn="l">
              <a:lnSpc>
                <a:spcPct val="100000"/>
              </a:lnSpc>
              <a:spcBef>
                <a:spcPts val="0"/>
              </a:spcBef>
              <a:spcAft>
                <a:spcPts val="0"/>
              </a:spcAft>
              <a:buSzPts val="2000"/>
              <a:buNone/>
              <a:defRPr sz="2000"/>
            </a:lvl1pPr>
            <a:lvl2pPr lvl="1" algn="l">
              <a:lnSpc>
                <a:spcPct val="100000"/>
              </a:lnSpc>
              <a:spcBef>
                <a:spcPts val="0"/>
              </a:spcBef>
              <a:spcAft>
                <a:spcPts val="0"/>
              </a:spcAft>
              <a:buSzPts val="2000"/>
              <a:buNone/>
              <a:defRPr sz="2000"/>
            </a:lvl2pPr>
            <a:lvl3pPr lvl="2" algn="l">
              <a:lnSpc>
                <a:spcPct val="100000"/>
              </a:lnSpc>
              <a:spcBef>
                <a:spcPts val="0"/>
              </a:spcBef>
              <a:spcAft>
                <a:spcPts val="0"/>
              </a:spcAft>
              <a:buSzPts val="2000"/>
              <a:buNone/>
              <a:defRPr sz="2000"/>
            </a:lvl3pPr>
            <a:lvl4pPr lvl="3" algn="l">
              <a:lnSpc>
                <a:spcPct val="100000"/>
              </a:lnSpc>
              <a:spcBef>
                <a:spcPts val="0"/>
              </a:spcBef>
              <a:spcAft>
                <a:spcPts val="0"/>
              </a:spcAft>
              <a:buSzPts val="2000"/>
              <a:buNone/>
              <a:defRPr sz="2000"/>
            </a:lvl4pPr>
            <a:lvl5pPr lvl="4" algn="l">
              <a:lnSpc>
                <a:spcPct val="100000"/>
              </a:lnSpc>
              <a:spcBef>
                <a:spcPts val="0"/>
              </a:spcBef>
              <a:spcAft>
                <a:spcPts val="0"/>
              </a:spcAft>
              <a:buSzPts val="2000"/>
              <a:buNone/>
              <a:defRPr sz="2000"/>
            </a:lvl5pPr>
            <a:lvl6pPr lvl="5" algn="l">
              <a:lnSpc>
                <a:spcPct val="100000"/>
              </a:lnSpc>
              <a:spcBef>
                <a:spcPts val="0"/>
              </a:spcBef>
              <a:spcAft>
                <a:spcPts val="0"/>
              </a:spcAft>
              <a:buSzPts val="2000"/>
              <a:buNone/>
              <a:defRPr sz="2000"/>
            </a:lvl6pPr>
            <a:lvl7pPr lvl="6" algn="l">
              <a:lnSpc>
                <a:spcPct val="100000"/>
              </a:lnSpc>
              <a:spcBef>
                <a:spcPts val="0"/>
              </a:spcBef>
              <a:spcAft>
                <a:spcPts val="0"/>
              </a:spcAft>
              <a:buSzPts val="2000"/>
              <a:buNone/>
              <a:defRPr sz="2000"/>
            </a:lvl7pPr>
            <a:lvl8pPr lvl="7" algn="l">
              <a:lnSpc>
                <a:spcPct val="100000"/>
              </a:lnSpc>
              <a:spcBef>
                <a:spcPts val="0"/>
              </a:spcBef>
              <a:spcAft>
                <a:spcPts val="0"/>
              </a:spcAft>
              <a:buSzPts val="2000"/>
              <a:buNone/>
              <a:defRPr sz="2000"/>
            </a:lvl8pPr>
            <a:lvl9pPr lvl="8" algn="l">
              <a:lnSpc>
                <a:spcPct val="100000"/>
              </a:lnSpc>
              <a:spcBef>
                <a:spcPts val="0"/>
              </a:spcBef>
              <a:spcAft>
                <a:spcPts val="0"/>
              </a:spcAft>
              <a:buSzPts val="2000"/>
              <a:buNone/>
              <a:defRPr sz="2000"/>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image">
  <p:cSld name="Title and image">
    <p:spTree>
      <p:nvGrpSpPr>
        <p:cNvPr id="313" name="Shape 313"/>
        <p:cNvGrpSpPr/>
        <p:nvPr/>
      </p:nvGrpSpPr>
      <p:grpSpPr>
        <a:xfrm>
          <a:off x="0" y="0"/>
          <a:ext cx="0" cy="0"/>
          <a:chOff x="0" y="0"/>
          <a:chExt cx="0" cy="0"/>
        </a:xfrm>
      </p:grpSpPr>
      <p:sp>
        <p:nvSpPr>
          <p:cNvPr id="314" name="Google Shape;314;p61"/>
          <p:cNvSpPr txBox="1"/>
          <p:nvPr>
            <p:ph type="title"/>
          </p:nvPr>
        </p:nvSpPr>
        <p:spPr>
          <a:xfrm>
            <a:off x="311700" y="445025"/>
            <a:ext cx="8520600" cy="572700"/>
          </a:xfrm>
          <a:prstGeom prst="rect">
            <a:avLst/>
          </a:prstGeom>
          <a:noFill/>
          <a:ln>
            <a:noFill/>
          </a:ln>
        </p:spPr>
        <p:txBody>
          <a:bodyPr anchorCtr="0" anchor="t" bIns="0" lIns="0" spcFirstLastPara="1" rIns="0" wrap="square" tIns="0">
            <a:spAutoFit/>
          </a:bodyPr>
          <a:lstStyle>
            <a:lvl1pPr lvl="0" algn="l">
              <a:lnSpc>
                <a:spcPct val="90000"/>
              </a:lnSpc>
              <a:spcBef>
                <a:spcPts val="0"/>
              </a:spcBef>
              <a:spcAft>
                <a:spcPts val="0"/>
              </a:spcAft>
              <a:buSzPts val="1400"/>
              <a:buChar char="●"/>
              <a:defRPr/>
            </a:lvl1pPr>
            <a:lvl2pPr lvl="1" algn="l">
              <a:lnSpc>
                <a:spcPct val="115000"/>
              </a:lnSpc>
              <a:spcBef>
                <a:spcPts val="0"/>
              </a:spcBef>
              <a:spcAft>
                <a:spcPts val="0"/>
              </a:spcAft>
              <a:buSzPts val="1400"/>
              <a:buChar char="○"/>
              <a:defRPr/>
            </a:lvl2pPr>
            <a:lvl3pPr lvl="2" algn="l">
              <a:lnSpc>
                <a:spcPct val="115000"/>
              </a:lnSpc>
              <a:spcBef>
                <a:spcPts val="0"/>
              </a:spcBef>
              <a:spcAft>
                <a:spcPts val="0"/>
              </a:spcAft>
              <a:buSzPts val="1400"/>
              <a:buChar char="■"/>
              <a:defRPr/>
            </a:lvl3pPr>
            <a:lvl4pPr lvl="3" algn="l">
              <a:lnSpc>
                <a:spcPct val="115000"/>
              </a:lnSpc>
              <a:spcBef>
                <a:spcPts val="0"/>
              </a:spcBef>
              <a:spcAft>
                <a:spcPts val="0"/>
              </a:spcAft>
              <a:buSzPts val="1400"/>
              <a:buChar char="●"/>
              <a:defRPr/>
            </a:lvl4pPr>
            <a:lvl5pPr lvl="4" algn="l">
              <a:lnSpc>
                <a:spcPct val="115000"/>
              </a:lnSpc>
              <a:spcBef>
                <a:spcPts val="0"/>
              </a:spcBef>
              <a:spcAft>
                <a:spcPts val="0"/>
              </a:spcAft>
              <a:buSzPts val="1400"/>
              <a:buChar char="○"/>
              <a:defRPr/>
            </a:lvl5pPr>
            <a:lvl6pPr lvl="5" algn="l">
              <a:lnSpc>
                <a:spcPct val="115000"/>
              </a:lnSpc>
              <a:spcBef>
                <a:spcPts val="0"/>
              </a:spcBef>
              <a:spcAft>
                <a:spcPts val="0"/>
              </a:spcAft>
              <a:buSzPts val="1400"/>
              <a:buChar char="■"/>
              <a:defRPr/>
            </a:lvl6pPr>
            <a:lvl7pPr lvl="6" algn="l">
              <a:lnSpc>
                <a:spcPct val="115000"/>
              </a:lnSpc>
              <a:spcBef>
                <a:spcPts val="0"/>
              </a:spcBef>
              <a:spcAft>
                <a:spcPts val="0"/>
              </a:spcAft>
              <a:buSzPts val="1400"/>
              <a:buChar char="●"/>
              <a:defRPr/>
            </a:lvl7pPr>
            <a:lvl8pPr lvl="7" algn="l">
              <a:lnSpc>
                <a:spcPct val="115000"/>
              </a:lnSpc>
              <a:spcBef>
                <a:spcPts val="0"/>
              </a:spcBef>
              <a:spcAft>
                <a:spcPts val="0"/>
              </a:spcAft>
              <a:buSzPts val="1400"/>
              <a:buChar char="○"/>
              <a:defRPr/>
            </a:lvl8pPr>
            <a:lvl9pPr lvl="8" algn="l">
              <a:lnSpc>
                <a:spcPct val="115000"/>
              </a:lnSpc>
              <a:spcBef>
                <a:spcPts val="0"/>
              </a:spcBef>
              <a:spcAft>
                <a:spcPts val="0"/>
              </a:spcAft>
              <a:buSzPts val="1400"/>
              <a:buChar char="■"/>
              <a:defRPr/>
            </a:lvl9pPr>
          </a:lstStyle>
          <a:p/>
        </p:txBody>
      </p:sp>
      <p:sp>
        <p:nvSpPr>
          <p:cNvPr id="315" name="Google Shape;315;p61"/>
          <p:cNvSpPr/>
          <p:nvPr>
            <p:ph idx="2" type="pic"/>
          </p:nvPr>
        </p:nvSpPr>
        <p:spPr>
          <a:xfrm>
            <a:off x="311700" y="1170425"/>
            <a:ext cx="8520600" cy="3492900"/>
          </a:xfrm>
          <a:prstGeom prst="rect">
            <a:avLst/>
          </a:prstGeom>
          <a:noFill/>
          <a:ln>
            <a:noFill/>
          </a:ln>
        </p:spPr>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storyboards">
  <p:cSld name="Two storyboards">
    <p:spTree>
      <p:nvGrpSpPr>
        <p:cNvPr id="316" name="Shape 316"/>
        <p:cNvGrpSpPr/>
        <p:nvPr/>
      </p:nvGrpSpPr>
      <p:grpSpPr>
        <a:xfrm>
          <a:off x="0" y="0"/>
          <a:ext cx="0" cy="0"/>
          <a:chOff x="0" y="0"/>
          <a:chExt cx="0" cy="0"/>
        </a:xfrm>
      </p:grpSpPr>
      <p:sp>
        <p:nvSpPr>
          <p:cNvPr id="317" name="Google Shape;317;p62"/>
          <p:cNvSpPr txBox="1"/>
          <p:nvPr>
            <p:ph idx="1" type="body"/>
          </p:nvPr>
        </p:nvSpPr>
        <p:spPr>
          <a:xfrm>
            <a:off x="311700" y="4080225"/>
            <a:ext cx="4027500" cy="926100"/>
          </a:xfrm>
          <a:prstGeom prst="rect">
            <a:avLst/>
          </a:prstGeom>
          <a:noFill/>
          <a:ln>
            <a:noFill/>
          </a:ln>
        </p:spPr>
        <p:txBody>
          <a:bodyPr anchorCtr="0" anchor="t" bIns="0" lIns="0" spcFirstLastPara="1" rIns="0" wrap="square" tIns="0">
            <a:noAutofit/>
          </a:bodyPr>
          <a:lstStyle>
            <a:lvl1pPr indent="-304800" lvl="0" marL="457200" algn="l">
              <a:lnSpc>
                <a:spcPct val="100000"/>
              </a:lnSpc>
              <a:spcBef>
                <a:spcPts val="0"/>
              </a:spcBef>
              <a:spcAft>
                <a:spcPts val="0"/>
              </a:spcAft>
              <a:buSzPts val="1200"/>
              <a:buChar char="●"/>
              <a:defRPr/>
            </a:lvl1pPr>
            <a:lvl2pPr indent="-304800" lvl="1" marL="914400" algn="l">
              <a:lnSpc>
                <a:spcPct val="100000"/>
              </a:lnSpc>
              <a:spcBef>
                <a:spcPts val="0"/>
              </a:spcBef>
              <a:spcAft>
                <a:spcPts val="0"/>
              </a:spcAft>
              <a:buSzPts val="1200"/>
              <a:buChar char="○"/>
              <a:defRPr/>
            </a:lvl2pPr>
            <a:lvl3pPr indent="-304800" lvl="2" marL="1371600" algn="l">
              <a:lnSpc>
                <a:spcPct val="100000"/>
              </a:lnSpc>
              <a:spcBef>
                <a:spcPts val="0"/>
              </a:spcBef>
              <a:spcAft>
                <a:spcPts val="0"/>
              </a:spcAft>
              <a:buSzPts val="1200"/>
              <a:buChar char="■"/>
              <a:defRPr/>
            </a:lvl3pPr>
            <a:lvl4pPr indent="-304800" lvl="3" marL="1828800" algn="l">
              <a:lnSpc>
                <a:spcPct val="100000"/>
              </a:lnSpc>
              <a:spcBef>
                <a:spcPts val="0"/>
              </a:spcBef>
              <a:spcAft>
                <a:spcPts val="0"/>
              </a:spcAft>
              <a:buSzPts val="1200"/>
              <a:buChar char="●"/>
              <a:defRPr/>
            </a:lvl4pPr>
            <a:lvl5pPr indent="-304800" lvl="4" marL="2286000" algn="l">
              <a:lnSpc>
                <a:spcPct val="100000"/>
              </a:lnSpc>
              <a:spcBef>
                <a:spcPts val="0"/>
              </a:spcBef>
              <a:spcAft>
                <a:spcPts val="0"/>
              </a:spcAft>
              <a:buSzPts val="1200"/>
              <a:buChar char="○"/>
              <a:defRPr/>
            </a:lvl5pPr>
            <a:lvl6pPr indent="-304800" lvl="5" marL="2743200" algn="l">
              <a:lnSpc>
                <a:spcPct val="100000"/>
              </a:lnSpc>
              <a:spcBef>
                <a:spcPts val="0"/>
              </a:spcBef>
              <a:spcAft>
                <a:spcPts val="0"/>
              </a:spcAft>
              <a:buSzPts val="1200"/>
              <a:buChar char="■"/>
              <a:defRPr/>
            </a:lvl6pPr>
            <a:lvl7pPr indent="-304800" lvl="6" marL="3200400" algn="l">
              <a:lnSpc>
                <a:spcPct val="100000"/>
              </a:lnSpc>
              <a:spcBef>
                <a:spcPts val="0"/>
              </a:spcBef>
              <a:spcAft>
                <a:spcPts val="0"/>
              </a:spcAft>
              <a:buSzPts val="1200"/>
              <a:buChar char="●"/>
              <a:defRPr/>
            </a:lvl7pPr>
            <a:lvl8pPr indent="-304800" lvl="7" marL="3657600" algn="l">
              <a:lnSpc>
                <a:spcPct val="100000"/>
              </a:lnSpc>
              <a:spcBef>
                <a:spcPts val="0"/>
              </a:spcBef>
              <a:spcAft>
                <a:spcPts val="0"/>
              </a:spcAft>
              <a:buSzPts val="1200"/>
              <a:buChar char="○"/>
              <a:defRPr/>
            </a:lvl8pPr>
            <a:lvl9pPr indent="-304800" lvl="8" marL="4114800" algn="l">
              <a:lnSpc>
                <a:spcPct val="100000"/>
              </a:lnSpc>
              <a:spcBef>
                <a:spcPts val="0"/>
              </a:spcBef>
              <a:spcAft>
                <a:spcPts val="0"/>
              </a:spcAft>
              <a:buSzPts val="1200"/>
              <a:buChar char="■"/>
              <a:defRPr/>
            </a:lvl9pPr>
          </a:lstStyle>
          <a:p/>
        </p:txBody>
      </p:sp>
      <p:sp>
        <p:nvSpPr>
          <p:cNvPr id="318" name="Google Shape;318;p62"/>
          <p:cNvSpPr/>
          <p:nvPr>
            <p:ph idx="2" type="pic"/>
          </p:nvPr>
        </p:nvSpPr>
        <p:spPr>
          <a:xfrm>
            <a:off x="4804825" y="1133300"/>
            <a:ext cx="4027500" cy="2392800"/>
          </a:xfrm>
          <a:prstGeom prst="rect">
            <a:avLst/>
          </a:prstGeom>
          <a:noFill/>
          <a:ln>
            <a:noFill/>
          </a:ln>
        </p:spPr>
      </p:sp>
      <p:sp>
        <p:nvSpPr>
          <p:cNvPr id="319" name="Google Shape;319;p62"/>
          <p:cNvSpPr/>
          <p:nvPr>
            <p:ph idx="3" type="pic"/>
          </p:nvPr>
        </p:nvSpPr>
        <p:spPr>
          <a:xfrm>
            <a:off x="311725" y="1133300"/>
            <a:ext cx="4027500" cy="2392800"/>
          </a:xfrm>
          <a:prstGeom prst="rect">
            <a:avLst/>
          </a:prstGeom>
          <a:noFill/>
          <a:ln>
            <a:noFill/>
          </a:ln>
        </p:spPr>
      </p:sp>
      <p:sp>
        <p:nvSpPr>
          <p:cNvPr id="320" name="Google Shape;320;p62"/>
          <p:cNvSpPr txBox="1"/>
          <p:nvPr>
            <p:ph idx="4" type="body"/>
          </p:nvPr>
        </p:nvSpPr>
        <p:spPr>
          <a:xfrm>
            <a:off x="4804825" y="4080225"/>
            <a:ext cx="4027500" cy="926100"/>
          </a:xfrm>
          <a:prstGeom prst="rect">
            <a:avLst/>
          </a:prstGeom>
          <a:noFill/>
          <a:ln>
            <a:noFill/>
          </a:ln>
        </p:spPr>
        <p:txBody>
          <a:bodyPr anchorCtr="0" anchor="t" bIns="0" lIns="0" spcFirstLastPara="1" rIns="0" wrap="square" tIns="0">
            <a:noAutofit/>
          </a:bodyPr>
          <a:lstStyle>
            <a:lvl1pPr indent="-304800" lvl="0" marL="457200" algn="l">
              <a:lnSpc>
                <a:spcPct val="100000"/>
              </a:lnSpc>
              <a:spcBef>
                <a:spcPts val="0"/>
              </a:spcBef>
              <a:spcAft>
                <a:spcPts val="0"/>
              </a:spcAft>
              <a:buSzPts val="1200"/>
              <a:buChar char="●"/>
              <a:defRPr/>
            </a:lvl1pPr>
            <a:lvl2pPr indent="-304800" lvl="1" marL="914400" algn="l">
              <a:lnSpc>
                <a:spcPct val="100000"/>
              </a:lnSpc>
              <a:spcBef>
                <a:spcPts val="0"/>
              </a:spcBef>
              <a:spcAft>
                <a:spcPts val="0"/>
              </a:spcAft>
              <a:buSzPts val="1200"/>
              <a:buChar char="○"/>
              <a:defRPr/>
            </a:lvl2pPr>
            <a:lvl3pPr indent="-304800" lvl="2" marL="1371600" algn="l">
              <a:lnSpc>
                <a:spcPct val="100000"/>
              </a:lnSpc>
              <a:spcBef>
                <a:spcPts val="0"/>
              </a:spcBef>
              <a:spcAft>
                <a:spcPts val="0"/>
              </a:spcAft>
              <a:buSzPts val="1200"/>
              <a:buChar char="■"/>
              <a:defRPr/>
            </a:lvl3pPr>
            <a:lvl4pPr indent="-304800" lvl="3" marL="1828800" algn="l">
              <a:lnSpc>
                <a:spcPct val="100000"/>
              </a:lnSpc>
              <a:spcBef>
                <a:spcPts val="0"/>
              </a:spcBef>
              <a:spcAft>
                <a:spcPts val="0"/>
              </a:spcAft>
              <a:buSzPts val="1200"/>
              <a:buChar char="●"/>
              <a:defRPr/>
            </a:lvl4pPr>
            <a:lvl5pPr indent="-304800" lvl="4" marL="2286000" algn="l">
              <a:lnSpc>
                <a:spcPct val="100000"/>
              </a:lnSpc>
              <a:spcBef>
                <a:spcPts val="0"/>
              </a:spcBef>
              <a:spcAft>
                <a:spcPts val="0"/>
              </a:spcAft>
              <a:buSzPts val="1200"/>
              <a:buChar char="○"/>
              <a:defRPr/>
            </a:lvl5pPr>
            <a:lvl6pPr indent="-304800" lvl="5" marL="2743200" algn="l">
              <a:lnSpc>
                <a:spcPct val="100000"/>
              </a:lnSpc>
              <a:spcBef>
                <a:spcPts val="0"/>
              </a:spcBef>
              <a:spcAft>
                <a:spcPts val="0"/>
              </a:spcAft>
              <a:buSzPts val="1200"/>
              <a:buChar char="■"/>
              <a:defRPr/>
            </a:lvl6pPr>
            <a:lvl7pPr indent="-304800" lvl="6" marL="3200400" algn="l">
              <a:lnSpc>
                <a:spcPct val="100000"/>
              </a:lnSpc>
              <a:spcBef>
                <a:spcPts val="0"/>
              </a:spcBef>
              <a:spcAft>
                <a:spcPts val="0"/>
              </a:spcAft>
              <a:buSzPts val="1200"/>
              <a:buChar char="●"/>
              <a:defRPr/>
            </a:lvl7pPr>
            <a:lvl8pPr indent="-304800" lvl="7" marL="3657600" algn="l">
              <a:lnSpc>
                <a:spcPct val="100000"/>
              </a:lnSpc>
              <a:spcBef>
                <a:spcPts val="0"/>
              </a:spcBef>
              <a:spcAft>
                <a:spcPts val="0"/>
              </a:spcAft>
              <a:buSzPts val="1200"/>
              <a:buChar char="○"/>
              <a:defRPr/>
            </a:lvl8pPr>
            <a:lvl9pPr indent="-304800" lvl="8" marL="4114800" algn="l">
              <a:lnSpc>
                <a:spcPct val="100000"/>
              </a:lnSpc>
              <a:spcBef>
                <a:spcPts val="0"/>
              </a:spcBef>
              <a:spcAft>
                <a:spcPts val="0"/>
              </a:spcAft>
              <a:buSzPts val="1200"/>
              <a:buChar char="■"/>
              <a:defRPr/>
            </a:lvl9pPr>
          </a:lstStyle>
          <a:p/>
        </p:txBody>
      </p:sp>
      <p:sp>
        <p:nvSpPr>
          <p:cNvPr id="321" name="Google Shape;321;p62"/>
          <p:cNvSpPr txBox="1"/>
          <p:nvPr>
            <p:ph type="title"/>
          </p:nvPr>
        </p:nvSpPr>
        <p:spPr>
          <a:xfrm>
            <a:off x="311700" y="445025"/>
            <a:ext cx="8520600" cy="572700"/>
          </a:xfrm>
          <a:prstGeom prst="rect">
            <a:avLst/>
          </a:prstGeom>
          <a:noFill/>
          <a:ln>
            <a:noFill/>
          </a:ln>
        </p:spPr>
        <p:txBody>
          <a:bodyPr anchorCtr="0" anchor="t" bIns="0" lIns="0" spcFirstLastPara="1" rIns="0" wrap="square" tIns="0">
            <a:spAutoFit/>
          </a:bodyPr>
          <a:lstStyle>
            <a:lvl1pPr lvl="0" algn="l">
              <a:lnSpc>
                <a:spcPct val="90000"/>
              </a:lnSpc>
              <a:spcBef>
                <a:spcPts val="0"/>
              </a:spcBef>
              <a:spcAft>
                <a:spcPts val="0"/>
              </a:spcAft>
              <a:buSzPts val="1400"/>
              <a:buChar char="●"/>
              <a:defRPr/>
            </a:lvl1pPr>
            <a:lvl2pPr lvl="1" algn="l">
              <a:lnSpc>
                <a:spcPct val="115000"/>
              </a:lnSpc>
              <a:spcBef>
                <a:spcPts val="0"/>
              </a:spcBef>
              <a:spcAft>
                <a:spcPts val="0"/>
              </a:spcAft>
              <a:buSzPts val="1400"/>
              <a:buChar char="○"/>
              <a:defRPr/>
            </a:lvl2pPr>
            <a:lvl3pPr lvl="2" algn="l">
              <a:lnSpc>
                <a:spcPct val="115000"/>
              </a:lnSpc>
              <a:spcBef>
                <a:spcPts val="0"/>
              </a:spcBef>
              <a:spcAft>
                <a:spcPts val="0"/>
              </a:spcAft>
              <a:buSzPts val="1400"/>
              <a:buChar char="■"/>
              <a:defRPr/>
            </a:lvl3pPr>
            <a:lvl4pPr lvl="3" algn="l">
              <a:lnSpc>
                <a:spcPct val="115000"/>
              </a:lnSpc>
              <a:spcBef>
                <a:spcPts val="0"/>
              </a:spcBef>
              <a:spcAft>
                <a:spcPts val="0"/>
              </a:spcAft>
              <a:buSzPts val="1400"/>
              <a:buChar char="●"/>
              <a:defRPr/>
            </a:lvl4pPr>
            <a:lvl5pPr lvl="4" algn="l">
              <a:lnSpc>
                <a:spcPct val="115000"/>
              </a:lnSpc>
              <a:spcBef>
                <a:spcPts val="0"/>
              </a:spcBef>
              <a:spcAft>
                <a:spcPts val="0"/>
              </a:spcAft>
              <a:buSzPts val="1400"/>
              <a:buChar char="○"/>
              <a:defRPr/>
            </a:lvl5pPr>
            <a:lvl6pPr lvl="5" algn="l">
              <a:lnSpc>
                <a:spcPct val="115000"/>
              </a:lnSpc>
              <a:spcBef>
                <a:spcPts val="0"/>
              </a:spcBef>
              <a:spcAft>
                <a:spcPts val="0"/>
              </a:spcAft>
              <a:buSzPts val="1400"/>
              <a:buChar char="■"/>
              <a:defRPr/>
            </a:lvl6pPr>
            <a:lvl7pPr lvl="6" algn="l">
              <a:lnSpc>
                <a:spcPct val="115000"/>
              </a:lnSpc>
              <a:spcBef>
                <a:spcPts val="0"/>
              </a:spcBef>
              <a:spcAft>
                <a:spcPts val="0"/>
              </a:spcAft>
              <a:buSzPts val="1400"/>
              <a:buChar char="●"/>
              <a:defRPr/>
            </a:lvl7pPr>
            <a:lvl8pPr lvl="7" algn="l">
              <a:lnSpc>
                <a:spcPct val="115000"/>
              </a:lnSpc>
              <a:spcBef>
                <a:spcPts val="0"/>
              </a:spcBef>
              <a:spcAft>
                <a:spcPts val="0"/>
              </a:spcAft>
              <a:buSzPts val="1400"/>
              <a:buChar char="○"/>
              <a:defRPr/>
            </a:lvl8pPr>
            <a:lvl9pPr lvl="8" algn="l">
              <a:lnSpc>
                <a:spcPct val="115000"/>
              </a:lnSpc>
              <a:spcBef>
                <a:spcPts val="0"/>
              </a:spcBef>
              <a:spcAft>
                <a:spcPts val="0"/>
              </a:spcAft>
              <a:buSzPts val="1400"/>
              <a:buChar char="■"/>
              <a:defRPr/>
            </a:lvl9pPr>
          </a:lstStyle>
          <a:p/>
        </p:txBody>
      </p:sp>
      <p:sp>
        <p:nvSpPr>
          <p:cNvPr id="322" name="Google Shape;322;p62"/>
          <p:cNvSpPr txBox="1"/>
          <p:nvPr>
            <p:ph idx="5" type="subTitle"/>
          </p:nvPr>
        </p:nvSpPr>
        <p:spPr>
          <a:xfrm>
            <a:off x="311725" y="3582900"/>
            <a:ext cx="4027500" cy="481200"/>
          </a:xfrm>
          <a:prstGeom prst="rect">
            <a:avLst/>
          </a:prstGeom>
          <a:noFill/>
          <a:ln>
            <a:noFill/>
          </a:ln>
        </p:spPr>
        <p:txBody>
          <a:bodyPr anchorCtr="0" anchor="t" bIns="91425" lIns="0" spcFirstLastPara="1" rIns="91425" wrap="square" tIns="9142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p:txBody>
      </p:sp>
      <p:sp>
        <p:nvSpPr>
          <p:cNvPr id="323" name="Google Shape;323;p62"/>
          <p:cNvSpPr txBox="1"/>
          <p:nvPr>
            <p:ph idx="6" type="subTitle"/>
          </p:nvPr>
        </p:nvSpPr>
        <p:spPr>
          <a:xfrm>
            <a:off x="4804825" y="3582900"/>
            <a:ext cx="4027500" cy="481200"/>
          </a:xfrm>
          <a:prstGeom prst="rect">
            <a:avLst/>
          </a:prstGeom>
          <a:noFill/>
          <a:ln>
            <a:noFill/>
          </a:ln>
        </p:spPr>
        <p:txBody>
          <a:bodyPr anchorCtr="0" anchor="t" bIns="91425" lIns="0" spcFirstLastPara="1" rIns="91425" wrap="square" tIns="9142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 Alt 1">
  <p:cSld name="CUSTOM_21_1_1">
    <p:bg>
      <p:bgPr>
        <a:solidFill>
          <a:schemeClr val="accent5"/>
        </a:solidFill>
      </p:bgPr>
    </p:bg>
    <p:spTree>
      <p:nvGrpSpPr>
        <p:cNvPr id="46" name="Shape 46"/>
        <p:cNvGrpSpPr/>
        <p:nvPr/>
      </p:nvGrpSpPr>
      <p:grpSpPr>
        <a:xfrm>
          <a:off x="0" y="0"/>
          <a:ext cx="0" cy="0"/>
          <a:chOff x="0" y="0"/>
          <a:chExt cx="0" cy="0"/>
        </a:xfrm>
      </p:grpSpPr>
      <p:sp>
        <p:nvSpPr>
          <p:cNvPr id="47" name="Google Shape;47;p27"/>
          <p:cNvSpPr txBox="1"/>
          <p:nvPr>
            <p:ph type="title"/>
          </p:nvPr>
        </p:nvSpPr>
        <p:spPr>
          <a:xfrm>
            <a:off x="277500" y="416250"/>
            <a:ext cx="8589000" cy="885000"/>
          </a:xfrm>
          <a:prstGeom prst="rect">
            <a:avLst/>
          </a:prstGeom>
          <a:noFill/>
          <a:ln>
            <a:noFill/>
          </a:ln>
        </p:spPr>
        <p:txBody>
          <a:bodyPr anchorCtr="0" anchor="t" bIns="0" lIns="0" spcFirstLastPara="1" rIns="0" wrap="square" tIns="91425">
            <a:noAutofit/>
          </a:bodyPr>
          <a:lstStyle>
            <a:lvl1pPr lvl="0" algn="l">
              <a:lnSpc>
                <a:spcPct val="100000"/>
              </a:lnSpc>
              <a:spcBef>
                <a:spcPts val="0"/>
              </a:spcBef>
              <a:spcAft>
                <a:spcPts val="0"/>
              </a:spcAft>
              <a:buSzPts val="3000"/>
              <a:buNone/>
              <a:defRPr sz="3000"/>
            </a:lvl1pPr>
            <a:lvl2pPr lvl="1" algn="ctr">
              <a:lnSpc>
                <a:spcPct val="115000"/>
              </a:lnSpc>
              <a:spcBef>
                <a:spcPts val="0"/>
              </a:spcBef>
              <a:spcAft>
                <a:spcPts val="0"/>
              </a:spcAft>
              <a:buSzPts val="4800"/>
              <a:buNone/>
              <a:defRPr sz="4800">
                <a:latin typeface="Arimo SemiBold"/>
                <a:ea typeface="Arimo SemiBold"/>
                <a:cs typeface="Arimo SemiBold"/>
                <a:sym typeface="Arimo SemiBold"/>
              </a:defRPr>
            </a:lvl2pPr>
            <a:lvl3pPr lvl="2" algn="ctr">
              <a:lnSpc>
                <a:spcPct val="115000"/>
              </a:lnSpc>
              <a:spcBef>
                <a:spcPts val="0"/>
              </a:spcBef>
              <a:spcAft>
                <a:spcPts val="0"/>
              </a:spcAft>
              <a:buSzPts val="4800"/>
              <a:buNone/>
              <a:defRPr sz="4800">
                <a:latin typeface="Arimo SemiBold"/>
                <a:ea typeface="Arimo SemiBold"/>
                <a:cs typeface="Arimo SemiBold"/>
                <a:sym typeface="Arimo SemiBold"/>
              </a:defRPr>
            </a:lvl3pPr>
            <a:lvl4pPr lvl="3" algn="ctr">
              <a:lnSpc>
                <a:spcPct val="115000"/>
              </a:lnSpc>
              <a:spcBef>
                <a:spcPts val="0"/>
              </a:spcBef>
              <a:spcAft>
                <a:spcPts val="0"/>
              </a:spcAft>
              <a:buSzPts val="4800"/>
              <a:buNone/>
              <a:defRPr sz="4800">
                <a:latin typeface="Arimo SemiBold"/>
                <a:ea typeface="Arimo SemiBold"/>
                <a:cs typeface="Arimo SemiBold"/>
                <a:sym typeface="Arimo SemiBold"/>
              </a:defRPr>
            </a:lvl4pPr>
            <a:lvl5pPr lvl="4" algn="ctr">
              <a:lnSpc>
                <a:spcPct val="115000"/>
              </a:lnSpc>
              <a:spcBef>
                <a:spcPts val="0"/>
              </a:spcBef>
              <a:spcAft>
                <a:spcPts val="0"/>
              </a:spcAft>
              <a:buSzPts val="4800"/>
              <a:buNone/>
              <a:defRPr sz="4800">
                <a:latin typeface="Arimo SemiBold"/>
                <a:ea typeface="Arimo SemiBold"/>
                <a:cs typeface="Arimo SemiBold"/>
                <a:sym typeface="Arimo SemiBold"/>
              </a:defRPr>
            </a:lvl5pPr>
            <a:lvl6pPr lvl="5" algn="ctr">
              <a:lnSpc>
                <a:spcPct val="115000"/>
              </a:lnSpc>
              <a:spcBef>
                <a:spcPts val="0"/>
              </a:spcBef>
              <a:spcAft>
                <a:spcPts val="0"/>
              </a:spcAft>
              <a:buSzPts val="4800"/>
              <a:buNone/>
              <a:defRPr sz="4800">
                <a:latin typeface="Arimo SemiBold"/>
                <a:ea typeface="Arimo SemiBold"/>
                <a:cs typeface="Arimo SemiBold"/>
                <a:sym typeface="Arimo SemiBold"/>
              </a:defRPr>
            </a:lvl6pPr>
            <a:lvl7pPr lvl="6" algn="ctr">
              <a:lnSpc>
                <a:spcPct val="115000"/>
              </a:lnSpc>
              <a:spcBef>
                <a:spcPts val="0"/>
              </a:spcBef>
              <a:spcAft>
                <a:spcPts val="0"/>
              </a:spcAft>
              <a:buSzPts val="4800"/>
              <a:buNone/>
              <a:defRPr sz="4800">
                <a:latin typeface="Arimo SemiBold"/>
                <a:ea typeface="Arimo SemiBold"/>
                <a:cs typeface="Arimo SemiBold"/>
                <a:sym typeface="Arimo SemiBold"/>
              </a:defRPr>
            </a:lvl7pPr>
            <a:lvl8pPr lvl="7" algn="ctr">
              <a:lnSpc>
                <a:spcPct val="115000"/>
              </a:lnSpc>
              <a:spcBef>
                <a:spcPts val="0"/>
              </a:spcBef>
              <a:spcAft>
                <a:spcPts val="0"/>
              </a:spcAft>
              <a:buSzPts val="4800"/>
              <a:buNone/>
              <a:defRPr sz="4800">
                <a:latin typeface="Arimo SemiBold"/>
                <a:ea typeface="Arimo SemiBold"/>
                <a:cs typeface="Arimo SemiBold"/>
                <a:sym typeface="Arimo SemiBold"/>
              </a:defRPr>
            </a:lvl8pPr>
            <a:lvl9pPr lvl="8" algn="ctr">
              <a:lnSpc>
                <a:spcPct val="115000"/>
              </a:lnSpc>
              <a:spcBef>
                <a:spcPts val="0"/>
              </a:spcBef>
              <a:spcAft>
                <a:spcPts val="0"/>
              </a:spcAft>
              <a:buSzPts val="4800"/>
              <a:buNone/>
              <a:defRPr sz="4800">
                <a:latin typeface="Arimo SemiBold"/>
                <a:ea typeface="Arimo SemiBold"/>
                <a:cs typeface="Arimo SemiBold"/>
                <a:sym typeface="Arimo SemiBold"/>
              </a:defRPr>
            </a:lvl9pPr>
          </a:lstStyle>
          <a:p/>
        </p:txBody>
      </p:sp>
      <p:sp>
        <p:nvSpPr>
          <p:cNvPr id="48" name="Google Shape;48;p27"/>
          <p:cNvSpPr txBox="1"/>
          <p:nvPr>
            <p:ph idx="1" type="subTitle"/>
          </p:nvPr>
        </p:nvSpPr>
        <p:spPr>
          <a:xfrm>
            <a:off x="277500" y="278858"/>
            <a:ext cx="1630200" cy="1374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dk1"/>
              </a:buClr>
              <a:buSzPts val="800"/>
              <a:buFont typeface="Arimo"/>
              <a:buNone/>
              <a:defRPr sz="800">
                <a:latin typeface="Arimo"/>
                <a:ea typeface="Arimo"/>
                <a:cs typeface="Arimo"/>
                <a:sym typeface="Arimo"/>
              </a:defRPr>
            </a:lvl1pPr>
            <a:lvl2pPr lvl="1" algn="l">
              <a:lnSpc>
                <a:spcPct val="100000"/>
              </a:lnSpc>
              <a:spcBef>
                <a:spcPts val="0"/>
              </a:spcBef>
              <a:spcAft>
                <a:spcPts val="0"/>
              </a:spcAft>
              <a:buClr>
                <a:schemeClr val="dk1"/>
              </a:buClr>
              <a:buSzPts val="1400"/>
              <a:buFont typeface="Arimo"/>
              <a:buNone/>
              <a:defRPr>
                <a:latin typeface="Arimo"/>
                <a:ea typeface="Arimo"/>
                <a:cs typeface="Arimo"/>
                <a:sym typeface="Arimo"/>
              </a:defRPr>
            </a:lvl2pPr>
            <a:lvl3pPr lvl="2" algn="l">
              <a:lnSpc>
                <a:spcPct val="100000"/>
              </a:lnSpc>
              <a:spcBef>
                <a:spcPts val="0"/>
              </a:spcBef>
              <a:spcAft>
                <a:spcPts val="0"/>
              </a:spcAft>
              <a:buClr>
                <a:schemeClr val="dk1"/>
              </a:buClr>
              <a:buSzPts val="1400"/>
              <a:buFont typeface="Arimo"/>
              <a:buNone/>
              <a:defRPr>
                <a:latin typeface="Arimo"/>
                <a:ea typeface="Arimo"/>
                <a:cs typeface="Arimo"/>
                <a:sym typeface="Arimo"/>
              </a:defRPr>
            </a:lvl3pPr>
            <a:lvl4pPr lvl="3" algn="l">
              <a:lnSpc>
                <a:spcPct val="100000"/>
              </a:lnSpc>
              <a:spcBef>
                <a:spcPts val="0"/>
              </a:spcBef>
              <a:spcAft>
                <a:spcPts val="0"/>
              </a:spcAft>
              <a:buClr>
                <a:schemeClr val="dk1"/>
              </a:buClr>
              <a:buSzPts val="1400"/>
              <a:buFont typeface="Arimo"/>
              <a:buNone/>
              <a:defRPr>
                <a:latin typeface="Arimo"/>
                <a:ea typeface="Arimo"/>
                <a:cs typeface="Arimo"/>
                <a:sym typeface="Arimo"/>
              </a:defRPr>
            </a:lvl4pPr>
            <a:lvl5pPr lvl="4" algn="l">
              <a:lnSpc>
                <a:spcPct val="100000"/>
              </a:lnSpc>
              <a:spcBef>
                <a:spcPts val="0"/>
              </a:spcBef>
              <a:spcAft>
                <a:spcPts val="0"/>
              </a:spcAft>
              <a:buClr>
                <a:schemeClr val="dk1"/>
              </a:buClr>
              <a:buSzPts val="1400"/>
              <a:buFont typeface="Arimo"/>
              <a:buNone/>
              <a:defRPr>
                <a:latin typeface="Arimo"/>
                <a:ea typeface="Arimo"/>
                <a:cs typeface="Arimo"/>
                <a:sym typeface="Arimo"/>
              </a:defRPr>
            </a:lvl5pPr>
            <a:lvl6pPr lvl="5" algn="l">
              <a:lnSpc>
                <a:spcPct val="100000"/>
              </a:lnSpc>
              <a:spcBef>
                <a:spcPts val="0"/>
              </a:spcBef>
              <a:spcAft>
                <a:spcPts val="0"/>
              </a:spcAft>
              <a:buClr>
                <a:schemeClr val="dk1"/>
              </a:buClr>
              <a:buSzPts val="1400"/>
              <a:buFont typeface="Arimo"/>
              <a:buNone/>
              <a:defRPr>
                <a:latin typeface="Arimo"/>
                <a:ea typeface="Arimo"/>
                <a:cs typeface="Arimo"/>
                <a:sym typeface="Arimo"/>
              </a:defRPr>
            </a:lvl6pPr>
            <a:lvl7pPr lvl="6" algn="l">
              <a:lnSpc>
                <a:spcPct val="100000"/>
              </a:lnSpc>
              <a:spcBef>
                <a:spcPts val="0"/>
              </a:spcBef>
              <a:spcAft>
                <a:spcPts val="0"/>
              </a:spcAft>
              <a:buClr>
                <a:schemeClr val="dk1"/>
              </a:buClr>
              <a:buSzPts val="1400"/>
              <a:buFont typeface="Arimo"/>
              <a:buNone/>
              <a:defRPr>
                <a:latin typeface="Arimo"/>
                <a:ea typeface="Arimo"/>
                <a:cs typeface="Arimo"/>
                <a:sym typeface="Arimo"/>
              </a:defRPr>
            </a:lvl7pPr>
            <a:lvl8pPr lvl="7" algn="l">
              <a:lnSpc>
                <a:spcPct val="100000"/>
              </a:lnSpc>
              <a:spcBef>
                <a:spcPts val="0"/>
              </a:spcBef>
              <a:spcAft>
                <a:spcPts val="0"/>
              </a:spcAft>
              <a:buClr>
                <a:schemeClr val="dk1"/>
              </a:buClr>
              <a:buSzPts val="1400"/>
              <a:buFont typeface="Arimo"/>
              <a:buNone/>
              <a:defRPr>
                <a:latin typeface="Arimo"/>
                <a:ea typeface="Arimo"/>
                <a:cs typeface="Arimo"/>
                <a:sym typeface="Arimo"/>
              </a:defRPr>
            </a:lvl8pPr>
            <a:lvl9pPr lvl="8" algn="l">
              <a:lnSpc>
                <a:spcPct val="100000"/>
              </a:lnSpc>
              <a:spcBef>
                <a:spcPts val="0"/>
              </a:spcBef>
              <a:spcAft>
                <a:spcPts val="0"/>
              </a:spcAft>
              <a:buClr>
                <a:schemeClr val="dk1"/>
              </a:buClr>
              <a:buSzPts val="1400"/>
              <a:buFont typeface="Arimo"/>
              <a:buNone/>
              <a:defRPr>
                <a:latin typeface="Arimo"/>
                <a:ea typeface="Arimo"/>
                <a:cs typeface="Arimo"/>
                <a:sym typeface="Arimo"/>
              </a:defRPr>
            </a:lvl9pPr>
          </a:lstStyle>
          <a:p/>
        </p:txBody>
      </p:sp>
      <p:sp>
        <p:nvSpPr>
          <p:cNvPr id="49" name="Google Shape;49;p27"/>
          <p:cNvSpPr txBox="1"/>
          <p:nvPr>
            <p:ph idx="2" type="subTitle"/>
          </p:nvPr>
        </p:nvSpPr>
        <p:spPr>
          <a:xfrm>
            <a:off x="7236300" y="278858"/>
            <a:ext cx="1630200" cy="137400"/>
          </a:xfrm>
          <a:prstGeom prst="rect">
            <a:avLst/>
          </a:prstGeom>
          <a:noFill/>
          <a:ln>
            <a:noFill/>
          </a:ln>
        </p:spPr>
        <p:txBody>
          <a:bodyPr anchorCtr="0" anchor="t" bIns="0" lIns="0" spcFirstLastPara="1" rIns="0" wrap="square" tIns="0">
            <a:noAutofit/>
          </a:bodyPr>
          <a:lstStyle>
            <a:lvl1pPr lvl="0" algn="r">
              <a:lnSpc>
                <a:spcPct val="100000"/>
              </a:lnSpc>
              <a:spcBef>
                <a:spcPts val="0"/>
              </a:spcBef>
              <a:spcAft>
                <a:spcPts val="0"/>
              </a:spcAft>
              <a:buClr>
                <a:schemeClr val="dk1"/>
              </a:buClr>
              <a:buSzPts val="800"/>
              <a:buFont typeface="Arimo"/>
              <a:buNone/>
              <a:defRPr sz="800">
                <a:latin typeface="Arimo"/>
                <a:ea typeface="Arimo"/>
                <a:cs typeface="Arimo"/>
                <a:sym typeface="Arimo"/>
              </a:defRPr>
            </a:lvl1pPr>
            <a:lvl2pPr lvl="1" algn="l">
              <a:lnSpc>
                <a:spcPct val="100000"/>
              </a:lnSpc>
              <a:spcBef>
                <a:spcPts val="0"/>
              </a:spcBef>
              <a:spcAft>
                <a:spcPts val="0"/>
              </a:spcAft>
              <a:buClr>
                <a:schemeClr val="dk1"/>
              </a:buClr>
              <a:buSzPts val="1400"/>
              <a:buFont typeface="Arimo"/>
              <a:buNone/>
              <a:defRPr>
                <a:latin typeface="Arimo"/>
                <a:ea typeface="Arimo"/>
                <a:cs typeface="Arimo"/>
                <a:sym typeface="Arimo"/>
              </a:defRPr>
            </a:lvl2pPr>
            <a:lvl3pPr lvl="2" algn="l">
              <a:lnSpc>
                <a:spcPct val="100000"/>
              </a:lnSpc>
              <a:spcBef>
                <a:spcPts val="0"/>
              </a:spcBef>
              <a:spcAft>
                <a:spcPts val="0"/>
              </a:spcAft>
              <a:buClr>
                <a:schemeClr val="dk1"/>
              </a:buClr>
              <a:buSzPts val="1400"/>
              <a:buFont typeface="Arimo"/>
              <a:buNone/>
              <a:defRPr>
                <a:latin typeface="Arimo"/>
                <a:ea typeface="Arimo"/>
                <a:cs typeface="Arimo"/>
                <a:sym typeface="Arimo"/>
              </a:defRPr>
            </a:lvl3pPr>
            <a:lvl4pPr lvl="3" algn="l">
              <a:lnSpc>
                <a:spcPct val="100000"/>
              </a:lnSpc>
              <a:spcBef>
                <a:spcPts val="0"/>
              </a:spcBef>
              <a:spcAft>
                <a:spcPts val="0"/>
              </a:spcAft>
              <a:buClr>
                <a:schemeClr val="dk1"/>
              </a:buClr>
              <a:buSzPts val="1400"/>
              <a:buFont typeface="Arimo"/>
              <a:buNone/>
              <a:defRPr>
                <a:latin typeface="Arimo"/>
                <a:ea typeface="Arimo"/>
                <a:cs typeface="Arimo"/>
                <a:sym typeface="Arimo"/>
              </a:defRPr>
            </a:lvl4pPr>
            <a:lvl5pPr lvl="4" algn="l">
              <a:lnSpc>
                <a:spcPct val="100000"/>
              </a:lnSpc>
              <a:spcBef>
                <a:spcPts val="0"/>
              </a:spcBef>
              <a:spcAft>
                <a:spcPts val="0"/>
              </a:spcAft>
              <a:buClr>
                <a:schemeClr val="dk1"/>
              </a:buClr>
              <a:buSzPts val="1400"/>
              <a:buFont typeface="Arimo"/>
              <a:buNone/>
              <a:defRPr>
                <a:latin typeface="Arimo"/>
                <a:ea typeface="Arimo"/>
                <a:cs typeface="Arimo"/>
                <a:sym typeface="Arimo"/>
              </a:defRPr>
            </a:lvl5pPr>
            <a:lvl6pPr lvl="5" algn="l">
              <a:lnSpc>
                <a:spcPct val="100000"/>
              </a:lnSpc>
              <a:spcBef>
                <a:spcPts val="0"/>
              </a:spcBef>
              <a:spcAft>
                <a:spcPts val="0"/>
              </a:spcAft>
              <a:buClr>
                <a:schemeClr val="dk1"/>
              </a:buClr>
              <a:buSzPts val="1400"/>
              <a:buFont typeface="Arimo"/>
              <a:buNone/>
              <a:defRPr>
                <a:latin typeface="Arimo"/>
                <a:ea typeface="Arimo"/>
                <a:cs typeface="Arimo"/>
                <a:sym typeface="Arimo"/>
              </a:defRPr>
            </a:lvl6pPr>
            <a:lvl7pPr lvl="6" algn="l">
              <a:lnSpc>
                <a:spcPct val="100000"/>
              </a:lnSpc>
              <a:spcBef>
                <a:spcPts val="0"/>
              </a:spcBef>
              <a:spcAft>
                <a:spcPts val="0"/>
              </a:spcAft>
              <a:buClr>
                <a:schemeClr val="dk1"/>
              </a:buClr>
              <a:buSzPts val="1400"/>
              <a:buFont typeface="Arimo"/>
              <a:buNone/>
              <a:defRPr>
                <a:latin typeface="Arimo"/>
                <a:ea typeface="Arimo"/>
                <a:cs typeface="Arimo"/>
                <a:sym typeface="Arimo"/>
              </a:defRPr>
            </a:lvl7pPr>
            <a:lvl8pPr lvl="7" algn="l">
              <a:lnSpc>
                <a:spcPct val="100000"/>
              </a:lnSpc>
              <a:spcBef>
                <a:spcPts val="0"/>
              </a:spcBef>
              <a:spcAft>
                <a:spcPts val="0"/>
              </a:spcAft>
              <a:buClr>
                <a:schemeClr val="dk1"/>
              </a:buClr>
              <a:buSzPts val="1400"/>
              <a:buFont typeface="Arimo"/>
              <a:buNone/>
              <a:defRPr>
                <a:latin typeface="Arimo"/>
                <a:ea typeface="Arimo"/>
                <a:cs typeface="Arimo"/>
                <a:sym typeface="Arimo"/>
              </a:defRPr>
            </a:lvl8pPr>
            <a:lvl9pPr lvl="8" algn="l">
              <a:lnSpc>
                <a:spcPct val="100000"/>
              </a:lnSpc>
              <a:spcBef>
                <a:spcPts val="0"/>
              </a:spcBef>
              <a:spcAft>
                <a:spcPts val="0"/>
              </a:spcAft>
              <a:buClr>
                <a:schemeClr val="dk1"/>
              </a:buClr>
              <a:buSzPts val="1400"/>
              <a:buFont typeface="Arimo"/>
              <a:buNone/>
              <a:defRPr>
                <a:latin typeface="Arimo"/>
                <a:ea typeface="Arimo"/>
                <a:cs typeface="Arimo"/>
                <a:sym typeface="Arimo"/>
              </a:defRPr>
            </a:lvl9pPr>
          </a:lstStyle>
          <a:p/>
        </p:txBody>
      </p:sp>
      <p:sp>
        <p:nvSpPr>
          <p:cNvPr id="50" name="Google Shape;50;p27"/>
          <p:cNvSpPr txBox="1"/>
          <p:nvPr>
            <p:ph idx="12" type="sldNum"/>
          </p:nvPr>
        </p:nvSpPr>
        <p:spPr>
          <a:xfrm>
            <a:off x="8208648" y="4749900"/>
            <a:ext cx="657900" cy="192000"/>
          </a:xfrm>
          <a:prstGeom prst="rect">
            <a:avLst/>
          </a:prstGeom>
          <a:noFill/>
          <a:ln>
            <a:noFill/>
          </a:ln>
        </p:spPr>
        <p:txBody>
          <a:bodyPr anchorCtr="0" anchor="ctr" bIns="91425" lIns="91425" spcFirstLastPara="1" rIns="0" wrap="square" tIns="91425">
            <a:noAutofit/>
          </a:bodyPr>
          <a:lstStyle>
            <a:lvl1pPr indent="0" lvl="0"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1pPr>
            <a:lvl2pPr indent="0" lvl="1"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2pPr>
            <a:lvl3pPr indent="0" lvl="2"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3pPr>
            <a:lvl4pPr indent="0" lvl="3"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4pPr>
            <a:lvl5pPr indent="0" lvl="4"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5pPr>
            <a:lvl6pPr indent="0" lvl="5"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6pPr>
            <a:lvl7pPr indent="0" lvl="6"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7pPr>
            <a:lvl8pPr indent="0" lvl="7"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8pPr>
            <a:lvl9pPr indent="0" lvl="8"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storyboards">
  <p:cSld name="Three storyboards">
    <p:spTree>
      <p:nvGrpSpPr>
        <p:cNvPr id="324" name="Shape 324"/>
        <p:cNvGrpSpPr/>
        <p:nvPr/>
      </p:nvGrpSpPr>
      <p:grpSpPr>
        <a:xfrm>
          <a:off x="0" y="0"/>
          <a:ext cx="0" cy="0"/>
          <a:chOff x="0" y="0"/>
          <a:chExt cx="0" cy="0"/>
        </a:xfrm>
      </p:grpSpPr>
      <p:sp>
        <p:nvSpPr>
          <p:cNvPr id="325" name="Google Shape;325;p63"/>
          <p:cNvSpPr txBox="1"/>
          <p:nvPr>
            <p:ph idx="1" type="body"/>
          </p:nvPr>
        </p:nvSpPr>
        <p:spPr>
          <a:xfrm>
            <a:off x="311700" y="3911700"/>
            <a:ext cx="2627100" cy="1018500"/>
          </a:xfrm>
          <a:prstGeom prst="rect">
            <a:avLst/>
          </a:prstGeom>
          <a:noFill/>
          <a:ln>
            <a:noFill/>
          </a:ln>
        </p:spPr>
        <p:txBody>
          <a:bodyPr anchorCtr="0" anchor="t" bIns="0" lIns="0" spcFirstLastPara="1" rIns="0" wrap="square" tIns="0">
            <a:noAutofit/>
          </a:bodyPr>
          <a:lstStyle>
            <a:lvl1pPr indent="-304800" lvl="0" marL="457200" algn="l">
              <a:lnSpc>
                <a:spcPct val="100000"/>
              </a:lnSpc>
              <a:spcBef>
                <a:spcPts val="0"/>
              </a:spcBef>
              <a:spcAft>
                <a:spcPts val="0"/>
              </a:spcAft>
              <a:buSzPts val="1200"/>
              <a:buChar char="●"/>
              <a:defRPr/>
            </a:lvl1pPr>
            <a:lvl2pPr indent="-304800" lvl="1" marL="914400" algn="l">
              <a:lnSpc>
                <a:spcPct val="100000"/>
              </a:lnSpc>
              <a:spcBef>
                <a:spcPts val="0"/>
              </a:spcBef>
              <a:spcAft>
                <a:spcPts val="0"/>
              </a:spcAft>
              <a:buSzPts val="1200"/>
              <a:buChar char="○"/>
              <a:defRPr/>
            </a:lvl2pPr>
            <a:lvl3pPr indent="-304800" lvl="2" marL="1371600" algn="l">
              <a:lnSpc>
                <a:spcPct val="100000"/>
              </a:lnSpc>
              <a:spcBef>
                <a:spcPts val="0"/>
              </a:spcBef>
              <a:spcAft>
                <a:spcPts val="0"/>
              </a:spcAft>
              <a:buSzPts val="1200"/>
              <a:buChar char="■"/>
              <a:defRPr/>
            </a:lvl3pPr>
            <a:lvl4pPr indent="-304800" lvl="3" marL="1828800" algn="l">
              <a:lnSpc>
                <a:spcPct val="100000"/>
              </a:lnSpc>
              <a:spcBef>
                <a:spcPts val="0"/>
              </a:spcBef>
              <a:spcAft>
                <a:spcPts val="0"/>
              </a:spcAft>
              <a:buSzPts val="1200"/>
              <a:buChar char="●"/>
              <a:defRPr/>
            </a:lvl4pPr>
            <a:lvl5pPr indent="-304800" lvl="4" marL="2286000" algn="l">
              <a:lnSpc>
                <a:spcPct val="100000"/>
              </a:lnSpc>
              <a:spcBef>
                <a:spcPts val="0"/>
              </a:spcBef>
              <a:spcAft>
                <a:spcPts val="0"/>
              </a:spcAft>
              <a:buSzPts val="1200"/>
              <a:buChar char="○"/>
              <a:defRPr/>
            </a:lvl5pPr>
            <a:lvl6pPr indent="-304800" lvl="5" marL="2743200" algn="l">
              <a:lnSpc>
                <a:spcPct val="100000"/>
              </a:lnSpc>
              <a:spcBef>
                <a:spcPts val="0"/>
              </a:spcBef>
              <a:spcAft>
                <a:spcPts val="0"/>
              </a:spcAft>
              <a:buSzPts val="1200"/>
              <a:buChar char="■"/>
              <a:defRPr/>
            </a:lvl6pPr>
            <a:lvl7pPr indent="-304800" lvl="6" marL="3200400" algn="l">
              <a:lnSpc>
                <a:spcPct val="100000"/>
              </a:lnSpc>
              <a:spcBef>
                <a:spcPts val="0"/>
              </a:spcBef>
              <a:spcAft>
                <a:spcPts val="0"/>
              </a:spcAft>
              <a:buSzPts val="1200"/>
              <a:buChar char="●"/>
              <a:defRPr/>
            </a:lvl7pPr>
            <a:lvl8pPr indent="-304800" lvl="7" marL="3657600" algn="l">
              <a:lnSpc>
                <a:spcPct val="100000"/>
              </a:lnSpc>
              <a:spcBef>
                <a:spcPts val="0"/>
              </a:spcBef>
              <a:spcAft>
                <a:spcPts val="0"/>
              </a:spcAft>
              <a:buSzPts val="1200"/>
              <a:buChar char="○"/>
              <a:defRPr/>
            </a:lvl8pPr>
            <a:lvl9pPr indent="-304800" lvl="8" marL="4114800" algn="l">
              <a:lnSpc>
                <a:spcPct val="100000"/>
              </a:lnSpc>
              <a:spcBef>
                <a:spcPts val="0"/>
              </a:spcBef>
              <a:spcAft>
                <a:spcPts val="0"/>
              </a:spcAft>
              <a:buSzPts val="1200"/>
              <a:buChar char="■"/>
              <a:defRPr/>
            </a:lvl9pPr>
          </a:lstStyle>
          <a:p/>
        </p:txBody>
      </p:sp>
      <p:sp>
        <p:nvSpPr>
          <p:cNvPr id="326" name="Google Shape;326;p63"/>
          <p:cNvSpPr/>
          <p:nvPr>
            <p:ph idx="2" type="pic"/>
          </p:nvPr>
        </p:nvSpPr>
        <p:spPr>
          <a:xfrm>
            <a:off x="6205225" y="1128325"/>
            <a:ext cx="2627100" cy="2273100"/>
          </a:xfrm>
          <a:prstGeom prst="rect">
            <a:avLst/>
          </a:prstGeom>
          <a:noFill/>
          <a:ln>
            <a:noFill/>
          </a:ln>
        </p:spPr>
      </p:sp>
      <p:sp>
        <p:nvSpPr>
          <p:cNvPr id="327" name="Google Shape;327;p63"/>
          <p:cNvSpPr/>
          <p:nvPr>
            <p:ph idx="3" type="pic"/>
          </p:nvPr>
        </p:nvSpPr>
        <p:spPr>
          <a:xfrm>
            <a:off x="311725" y="1128325"/>
            <a:ext cx="2627100" cy="2273100"/>
          </a:xfrm>
          <a:prstGeom prst="rect">
            <a:avLst/>
          </a:prstGeom>
          <a:noFill/>
          <a:ln>
            <a:noFill/>
          </a:ln>
        </p:spPr>
      </p:sp>
      <p:sp>
        <p:nvSpPr>
          <p:cNvPr id="328" name="Google Shape;328;p63"/>
          <p:cNvSpPr txBox="1"/>
          <p:nvPr>
            <p:ph idx="4" type="body"/>
          </p:nvPr>
        </p:nvSpPr>
        <p:spPr>
          <a:xfrm>
            <a:off x="6205225" y="3911700"/>
            <a:ext cx="2627100" cy="1018500"/>
          </a:xfrm>
          <a:prstGeom prst="rect">
            <a:avLst/>
          </a:prstGeom>
          <a:noFill/>
          <a:ln>
            <a:noFill/>
          </a:ln>
        </p:spPr>
        <p:txBody>
          <a:bodyPr anchorCtr="0" anchor="t" bIns="0" lIns="0" spcFirstLastPara="1" rIns="0" wrap="square" tIns="0">
            <a:noAutofit/>
          </a:bodyPr>
          <a:lstStyle>
            <a:lvl1pPr indent="-304800" lvl="0" marL="457200" algn="l">
              <a:lnSpc>
                <a:spcPct val="100000"/>
              </a:lnSpc>
              <a:spcBef>
                <a:spcPts val="0"/>
              </a:spcBef>
              <a:spcAft>
                <a:spcPts val="0"/>
              </a:spcAft>
              <a:buSzPts val="1200"/>
              <a:buChar char="●"/>
              <a:defRPr/>
            </a:lvl1pPr>
            <a:lvl2pPr indent="-304800" lvl="1" marL="914400" algn="l">
              <a:lnSpc>
                <a:spcPct val="100000"/>
              </a:lnSpc>
              <a:spcBef>
                <a:spcPts val="0"/>
              </a:spcBef>
              <a:spcAft>
                <a:spcPts val="0"/>
              </a:spcAft>
              <a:buSzPts val="1200"/>
              <a:buChar char="○"/>
              <a:defRPr/>
            </a:lvl2pPr>
            <a:lvl3pPr indent="-304800" lvl="2" marL="1371600" algn="l">
              <a:lnSpc>
                <a:spcPct val="100000"/>
              </a:lnSpc>
              <a:spcBef>
                <a:spcPts val="0"/>
              </a:spcBef>
              <a:spcAft>
                <a:spcPts val="0"/>
              </a:spcAft>
              <a:buSzPts val="1200"/>
              <a:buChar char="■"/>
              <a:defRPr/>
            </a:lvl3pPr>
            <a:lvl4pPr indent="-304800" lvl="3" marL="1828800" algn="l">
              <a:lnSpc>
                <a:spcPct val="100000"/>
              </a:lnSpc>
              <a:spcBef>
                <a:spcPts val="0"/>
              </a:spcBef>
              <a:spcAft>
                <a:spcPts val="0"/>
              </a:spcAft>
              <a:buSzPts val="1200"/>
              <a:buChar char="●"/>
              <a:defRPr/>
            </a:lvl4pPr>
            <a:lvl5pPr indent="-304800" lvl="4" marL="2286000" algn="l">
              <a:lnSpc>
                <a:spcPct val="100000"/>
              </a:lnSpc>
              <a:spcBef>
                <a:spcPts val="0"/>
              </a:spcBef>
              <a:spcAft>
                <a:spcPts val="0"/>
              </a:spcAft>
              <a:buSzPts val="1200"/>
              <a:buChar char="○"/>
              <a:defRPr/>
            </a:lvl5pPr>
            <a:lvl6pPr indent="-304800" lvl="5" marL="2743200" algn="l">
              <a:lnSpc>
                <a:spcPct val="100000"/>
              </a:lnSpc>
              <a:spcBef>
                <a:spcPts val="0"/>
              </a:spcBef>
              <a:spcAft>
                <a:spcPts val="0"/>
              </a:spcAft>
              <a:buSzPts val="1200"/>
              <a:buChar char="■"/>
              <a:defRPr/>
            </a:lvl6pPr>
            <a:lvl7pPr indent="-304800" lvl="6" marL="3200400" algn="l">
              <a:lnSpc>
                <a:spcPct val="100000"/>
              </a:lnSpc>
              <a:spcBef>
                <a:spcPts val="0"/>
              </a:spcBef>
              <a:spcAft>
                <a:spcPts val="0"/>
              </a:spcAft>
              <a:buSzPts val="1200"/>
              <a:buChar char="●"/>
              <a:defRPr/>
            </a:lvl7pPr>
            <a:lvl8pPr indent="-304800" lvl="7" marL="3657600" algn="l">
              <a:lnSpc>
                <a:spcPct val="100000"/>
              </a:lnSpc>
              <a:spcBef>
                <a:spcPts val="0"/>
              </a:spcBef>
              <a:spcAft>
                <a:spcPts val="0"/>
              </a:spcAft>
              <a:buSzPts val="1200"/>
              <a:buChar char="○"/>
              <a:defRPr/>
            </a:lvl8pPr>
            <a:lvl9pPr indent="-304800" lvl="8" marL="4114800" algn="l">
              <a:lnSpc>
                <a:spcPct val="100000"/>
              </a:lnSpc>
              <a:spcBef>
                <a:spcPts val="0"/>
              </a:spcBef>
              <a:spcAft>
                <a:spcPts val="0"/>
              </a:spcAft>
              <a:buSzPts val="1200"/>
              <a:buChar char="■"/>
              <a:defRPr/>
            </a:lvl9pPr>
          </a:lstStyle>
          <a:p/>
        </p:txBody>
      </p:sp>
      <p:sp>
        <p:nvSpPr>
          <p:cNvPr id="329" name="Google Shape;329;p63"/>
          <p:cNvSpPr/>
          <p:nvPr>
            <p:ph idx="5" type="pic"/>
          </p:nvPr>
        </p:nvSpPr>
        <p:spPr>
          <a:xfrm>
            <a:off x="3255250" y="1128325"/>
            <a:ext cx="2627100" cy="2273100"/>
          </a:xfrm>
          <a:prstGeom prst="rect">
            <a:avLst/>
          </a:prstGeom>
          <a:noFill/>
          <a:ln>
            <a:noFill/>
          </a:ln>
        </p:spPr>
      </p:sp>
      <p:sp>
        <p:nvSpPr>
          <p:cNvPr id="330" name="Google Shape;330;p63"/>
          <p:cNvSpPr txBox="1"/>
          <p:nvPr>
            <p:ph idx="6" type="body"/>
          </p:nvPr>
        </p:nvSpPr>
        <p:spPr>
          <a:xfrm>
            <a:off x="3255250" y="3911700"/>
            <a:ext cx="2627100" cy="1018500"/>
          </a:xfrm>
          <a:prstGeom prst="rect">
            <a:avLst/>
          </a:prstGeom>
          <a:noFill/>
          <a:ln>
            <a:noFill/>
          </a:ln>
        </p:spPr>
        <p:txBody>
          <a:bodyPr anchorCtr="0" anchor="t" bIns="0" lIns="0" spcFirstLastPara="1" rIns="0" wrap="square" tIns="0">
            <a:noAutofit/>
          </a:bodyPr>
          <a:lstStyle>
            <a:lvl1pPr indent="-304800" lvl="0" marL="457200" algn="l">
              <a:lnSpc>
                <a:spcPct val="100000"/>
              </a:lnSpc>
              <a:spcBef>
                <a:spcPts val="0"/>
              </a:spcBef>
              <a:spcAft>
                <a:spcPts val="0"/>
              </a:spcAft>
              <a:buSzPts val="1200"/>
              <a:buChar char="●"/>
              <a:defRPr/>
            </a:lvl1pPr>
            <a:lvl2pPr indent="-304800" lvl="1" marL="914400" algn="l">
              <a:lnSpc>
                <a:spcPct val="100000"/>
              </a:lnSpc>
              <a:spcBef>
                <a:spcPts val="0"/>
              </a:spcBef>
              <a:spcAft>
                <a:spcPts val="0"/>
              </a:spcAft>
              <a:buSzPts val="1200"/>
              <a:buChar char="○"/>
              <a:defRPr/>
            </a:lvl2pPr>
            <a:lvl3pPr indent="-304800" lvl="2" marL="1371600" algn="l">
              <a:lnSpc>
                <a:spcPct val="100000"/>
              </a:lnSpc>
              <a:spcBef>
                <a:spcPts val="0"/>
              </a:spcBef>
              <a:spcAft>
                <a:spcPts val="0"/>
              </a:spcAft>
              <a:buSzPts val="1200"/>
              <a:buChar char="■"/>
              <a:defRPr/>
            </a:lvl3pPr>
            <a:lvl4pPr indent="-304800" lvl="3" marL="1828800" algn="l">
              <a:lnSpc>
                <a:spcPct val="100000"/>
              </a:lnSpc>
              <a:spcBef>
                <a:spcPts val="0"/>
              </a:spcBef>
              <a:spcAft>
                <a:spcPts val="0"/>
              </a:spcAft>
              <a:buSzPts val="1200"/>
              <a:buChar char="●"/>
              <a:defRPr/>
            </a:lvl4pPr>
            <a:lvl5pPr indent="-304800" lvl="4" marL="2286000" algn="l">
              <a:lnSpc>
                <a:spcPct val="100000"/>
              </a:lnSpc>
              <a:spcBef>
                <a:spcPts val="0"/>
              </a:spcBef>
              <a:spcAft>
                <a:spcPts val="0"/>
              </a:spcAft>
              <a:buSzPts val="1200"/>
              <a:buChar char="○"/>
              <a:defRPr/>
            </a:lvl5pPr>
            <a:lvl6pPr indent="-304800" lvl="5" marL="2743200" algn="l">
              <a:lnSpc>
                <a:spcPct val="100000"/>
              </a:lnSpc>
              <a:spcBef>
                <a:spcPts val="0"/>
              </a:spcBef>
              <a:spcAft>
                <a:spcPts val="0"/>
              </a:spcAft>
              <a:buSzPts val="1200"/>
              <a:buChar char="■"/>
              <a:defRPr/>
            </a:lvl6pPr>
            <a:lvl7pPr indent="-304800" lvl="6" marL="3200400" algn="l">
              <a:lnSpc>
                <a:spcPct val="100000"/>
              </a:lnSpc>
              <a:spcBef>
                <a:spcPts val="0"/>
              </a:spcBef>
              <a:spcAft>
                <a:spcPts val="0"/>
              </a:spcAft>
              <a:buSzPts val="1200"/>
              <a:buChar char="●"/>
              <a:defRPr/>
            </a:lvl7pPr>
            <a:lvl8pPr indent="-304800" lvl="7" marL="3657600" algn="l">
              <a:lnSpc>
                <a:spcPct val="100000"/>
              </a:lnSpc>
              <a:spcBef>
                <a:spcPts val="0"/>
              </a:spcBef>
              <a:spcAft>
                <a:spcPts val="0"/>
              </a:spcAft>
              <a:buSzPts val="1200"/>
              <a:buChar char="○"/>
              <a:defRPr/>
            </a:lvl8pPr>
            <a:lvl9pPr indent="-304800" lvl="8" marL="4114800" algn="l">
              <a:lnSpc>
                <a:spcPct val="100000"/>
              </a:lnSpc>
              <a:spcBef>
                <a:spcPts val="0"/>
              </a:spcBef>
              <a:spcAft>
                <a:spcPts val="0"/>
              </a:spcAft>
              <a:buSzPts val="1200"/>
              <a:buChar char="■"/>
              <a:defRPr/>
            </a:lvl9pPr>
          </a:lstStyle>
          <a:p/>
        </p:txBody>
      </p:sp>
      <p:sp>
        <p:nvSpPr>
          <p:cNvPr id="331" name="Google Shape;331;p63"/>
          <p:cNvSpPr txBox="1"/>
          <p:nvPr>
            <p:ph type="title"/>
          </p:nvPr>
        </p:nvSpPr>
        <p:spPr>
          <a:xfrm>
            <a:off x="311700" y="445025"/>
            <a:ext cx="8520600" cy="572700"/>
          </a:xfrm>
          <a:prstGeom prst="rect">
            <a:avLst/>
          </a:prstGeom>
          <a:noFill/>
          <a:ln>
            <a:noFill/>
          </a:ln>
        </p:spPr>
        <p:txBody>
          <a:bodyPr anchorCtr="0" anchor="t" bIns="0" lIns="0" spcFirstLastPara="1" rIns="0" wrap="square" tIns="0">
            <a:spAutoFit/>
          </a:bodyPr>
          <a:lstStyle>
            <a:lvl1pPr lvl="0" algn="l">
              <a:lnSpc>
                <a:spcPct val="90000"/>
              </a:lnSpc>
              <a:spcBef>
                <a:spcPts val="0"/>
              </a:spcBef>
              <a:spcAft>
                <a:spcPts val="0"/>
              </a:spcAft>
              <a:buSzPts val="1400"/>
              <a:buChar char="●"/>
              <a:defRPr/>
            </a:lvl1pPr>
            <a:lvl2pPr lvl="1" algn="l">
              <a:lnSpc>
                <a:spcPct val="115000"/>
              </a:lnSpc>
              <a:spcBef>
                <a:spcPts val="0"/>
              </a:spcBef>
              <a:spcAft>
                <a:spcPts val="0"/>
              </a:spcAft>
              <a:buSzPts val="1400"/>
              <a:buChar char="○"/>
              <a:defRPr/>
            </a:lvl2pPr>
            <a:lvl3pPr lvl="2" algn="l">
              <a:lnSpc>
                <a:spcPct val="115000"/>
              </a:lnSpc>
              <a:spcBef>
                <a:spcPts val="0"/>
              </a:spcBef>
              <a:spcAft>
                <a:spcPts val="0"/>
              </a:spcAft>
              <a:buSzPts val="1400"/>
              <a:buChar char="■"/>
              <a:defRPr/>
            </a:lvl3pPr>
            <a:lvl4pPr lvl="3" algn="l">
              <a:lnSpc>
                <a:spcPct val="115000"/>
              </a:lnSpc>
              <a:spcBef>
                <a:spcPts val="0"/>
              </a:spcBef>
              <a:spcAft>
                <a:spcPts val="0"/>
              </a:spcAft>
              <a:buSzPts val="1400"/>
              <a:buChar char="●"/>
              <a:defRPr/>
            </a:lvl4pPr>
            <a:lvl5pPr lvl="4" algn="l">
              <a:lnSpc>
                <a:spcPct val="115000"/>
              </a:lnSpc>
              <a:spcBef>
                <a:spcPts val="0"/>
              </a:spcBef>
              <a:spcAft>
                <a:spcPts val="0"/>
              </a:spcAft>
              <a:buSzPts val="1400"/>
              <a:buChar char="○"/>
              <a:defRPr/>
            </a:lvl5pPr>
            <a:lvl6pPr lvl="5" algn="l">
              <a:lnSpc>
                <a:spcPct val="115000"/>
              </a:lnSpc>
              <a:spcBef>
                <a:spcPts val="0"/>
              </a:spcBef>
              <a:spcAft>
                <a:spcPts val="0"/>
              </a:spcAft>
              <a:buSzPts val="1400"/>
              <a:buChar char="■"/>
              <a:defRPr/>
            </a:lvl6pPr>
            <a:lvl7pPr lvl="6" algn="l">
              <a:lnSpc>
                <a:spcPct val="115000"/>
              </a:lnSpc>
              <a:spcBef>
                <a:spcPts val="0"/>
              </a:spcBef>
              <a:spcAft>
                <a:spcPts val="0"/>
              </a:spcAft>
              <a:buSzPts val="1400"/>
              <a:buChar char="●"/>
              <a:defRPr/>
            </a:lvl7pPr>
            <a:lvl8pPr lvl="7" algn="l">
              <a:lnSpc>
                <a:spcPct val="115000"/>
              </a:lnSpc>
              <a:spcBef>
                <a:spcPts val="0"/>
              </a:spcBef>
              <a:spcAft>
                <a:spcPts val="0"/>
              </a:spcAft>
              <a:buSzPts val="1400"/>
              <a:buChar char="○"/>
              <a:defRPr/>
            </a:lvl8pPr>
            <a:lvl9pPr lvl="8" algn="l">
              <a:lnSpc>
                <a:spcPct val="115000"/>
              </a:lnSpc>
              <a:spcBef>
                <a:spcPts val="0"/>
              </a:spcBef>
              <a:spcAft>
                <a:spcPts val="0"/>
              </a:spcAft>
              <a:buSzPts val="1400"/>
              <a:buChar char="■"/>
              <a:defRPr/>
            </a:lvl9pPr>
          </a:lstStyle>
          <a:p/>
        </p:txBody>
      </p:sp>
      <p:sp>
        <p:nvSpPr>
          <p:cNvPr id="332" name="Google Shape;332;p63"/>
          <p:cNvSpPr txBox="1"/>
          <p:nvPr>
            <p:ph idx="7" type="subTitle"/>
          </p:nvPr>
        </p:nvSpPr>
        <p:spPr>
          <a:xfrm>
            <a:off x="311725" y="3430500"/>
            <a:ext cx="2627100" cy="481200"/>
          </a:xfrm>
          <a:prstGeom prst="rect">
            <a:avLst/>
          </a:prstGeom>
          <a:noFill/>
          <a:ln>
            <a:noFill/>
          </a:ln>
        </p:spPr>
        <p:txBody>
          <a:bodyPr anchorCtr="0" anchor="t" bIns="91425" lIns="0" spcFirstLastPara="1" rIns="91425" wrap="square" tIns="9142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p:txBody>
      </p:sp>
      <p:sp>
        <p:nvSpPr>
          <p:cNvPr id="333" name="Google Shape;333;p63"/>
          <p:cNvSpPr txBox="1"/>
          <p:nvPr>
            <p:ph idx="8" type="subTitle"/>
          </p:nvPr>
        </p:nvSpPr>
        <p:spPr>
          <a:xfrm>
            <a:off x="6205225" y="3430500"/>
            <a:ext cx="2627100" cy="481200"/>
          </a:xfrm>
          <a:prstGeom prst="rect">
            <a:avLst/>
          </a:prstGeom>
          <a:noFill/>
          <a:ln>
            <a:noFill/>
          </a:ln>
        </p:spPr>
        <p:txBody>
          <a:bodyPr anchorCtr="0" anchor="t" bIns="91425" lIns="0" spcFirstLastPara="1" rIns="91425" wrap="square" tIns="9142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p:txBody>
      </p:sp>
      <p:sp>
        <p:nvSpPr>
          <p:cNvPr id="334" name="Google Shape;334;p63"/>
          <p:cNvSpPr txBox="1"/>
          <p:nvPr>
            <p:ph idx="9" type="subTitle"/>
          </p:nvPr>
        </p:nvSpPr>
        <p:spPr>
          <a:xfrm>
            <a:off x="3255250" y="3430500"/>
            <a:ext cx="2627100" cy="481200"/>
          </a:xfrm>
          <a:prstGeom prst="rect">
            <a:avLst/>
          </a:prstGeom>
          <a:noFill/>
          <a:ln>
            <a:noFill/>
          </a:ln>
        </p:spPr>
        <p:txBody>
          <a:bodyPr anchorCtr="0" anchor="t" bIns="91425" lIns="0" spcFirstLastPara="1" rIns="91425" wrap="square" tIns="9142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only">
  <p:cSld name="Image only">
    <p:spTree>
      <p:nvGrpSpPr>
        <p:cNvPr id="335" name="Shape 335"/>
        <p:cNvGrpSpPr/>
        <p:nvPr/>
      </p:nvGrpSpPr>
      <p:grpSpPr>
        <a:xfrm>
          <a:off x="0" y="0"/>
          <a:ext cx="0" cy="0"/>
          <a:chOff x="0" y="0"/>
          <a:chExt cx="0" cy="0"/>
        </a:xfrm>
      </p:grpSpPr>
      <p:sp>
        <p:nvSpPr>
          <p:cNvPr id="336" name="Google Shape;336;p64"/>
          <p:cNvSpPr/>
          <p:nvPr>
            <p:ph idx="2" type="pic"/>
          </p:nvPr>
        </p:nvSpPr>
        <p:spPr>
          <a:xfrm>
            <a:off x="311700" y="445025"/>
            <a:ext cx="8520600" cy="4218300"/>
          </a:xfrm>
          <a:prstGeom prst="rect">
            <a:avLst/>
          </a:prstGeom>
          <a:noFill/>
          <a:ln>
            <a:noFill/>
          </a:ln>
        </p:spPr>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grid">
  <p:cSld name="Image grid">
    <p:spTree>
      <p:nvGrpSpPr>
        <p:cNvPr id="337" name="Shape 337"/>
        <p:cNvGrpSpPr/>
        <p:nvPr/>
      </p:nvGrpSpPr>
      <p:grpSpPr>
        <a:xfrm>
          <a:off x="0" y="0"/>
          <a:ext cx="0" cy="0"/>
          <a:chOff x="0" y="0"/>
          <a:chExt cx="0" cy="0"/>
        </a:xfrm>
      </p:grpSpPr>
      <p:sp>
        <p:nvSpPr>
          <p:cNvPr id="338" name="Google Shape;338;p65"/>
          <p:cNvSpPr/>
          <p:nvPr>
            <p:ph idx="2" type="pic"/>
          </p:nvPr>
        </p:nvSpPr>
        <p:spPr>
          <a:xfrm>
            <a:off x="3389600" y="118913"/>
            <a:ext cx="1643700" cy="1535100"/>
          </a:xfrm>
          <a:prstGeom prst="rect">
            <a:avLst/>
          </a:prstGeom>
          <a:noFill/>
          <a:ln>
            <a:noFill/>
          </a:ln>
        </p:spPr>
      </p:sp>
      <p:sp>
        <p:nvSpPr>
          <p:cNvPr id="339" name="Google Shape;339;p65"/>
          <p:cNvSpPr/>
          <p:nvPr>
            <p:ph idx="3" type="pic"/>
          </p:nvPr>
        </p:nvSpPr>
        <p:spPr>
          <a:xfrm>
            <a:off x="5195935" y="118913"/>
            <a:ext cx="1643700" cy="1535100"/>
          </a:xfrm>
          <a:prstGeom prst="rect">
            <a:avLst/>
          </a:prstGeom>
          <a:noFill/>
          <a:ln>
            <a:noFill/>
          </a:ln>
        </p:spPr>
      </p:sp>
      <p:sp>
        <p:nvSpPr>
          <p:cNvPr id="340" name="Google Shape;340;p65"/>
          <p:cNvSpPr/>
          <p:nvPr>
            <p:ph idx="4" type="pic"/>
          </p:nvPr>
        </p:nvSpPr>
        <p:spPr>
          <a:xfrm>
            <a:off x="7002270" y="118913"/>
            <a:ext cx="1643700" cy="1535100"/>
          </a:xfrm>
          <a:prstGeom prst="rect">
            <a:avLst/>
          </a:prstGeom>
          <a:noFill/>
          <a:ln>
            <a:noFill/>
          </a:ln>
        </p:spPr>
      </p:sp>
      <p:sp>
        <p:nvSpPr>
          <p:cNvPr id="341" name="Google Shape;341;p65"/>
          <p:cNvSpPr/>
          <p:nvPr>
            <p:ph idx="5" type="pic"/>
          </p:nvPr>
        </p:nvSpPr>
        <p:spPr>
          <a:xfrm>
            <a:off x="3389588" y="1804212"/>
            <a:ext cx="1643700" cy="1535100"/>
          </a:xfrm>
          <a:prstGeom prst="rect">
            <a:avLst/>
          </a:prstGeom>
          <a:noFill/>
          <a:ln>
            <a:noFill/>
          </a:ln>
        </p:spPr>
      </p:sp>
      <p:sp>
        <p:nvSpPr>
          <p:cNvPr id="342" name="Google Shape;342;p65"/>
          <p:cNvSpPr/>
          <p:nvPr>
            <p:ph idx="6" type="pic"/>
          </p:nvPr>
        </p:nvSpPr>
        <p:spPr>
          <a:xfrm>
            <a:off x="5195922" y="1804212"/>
            <a:ext cx="1643700" cy="1535100"/>
          </a:xfrm>
          <a:prstGeom prst="rect">
            <a:avLst/>
          </a:prstGeom>
          <a:noFill/>
          <a:ln>
            <a:noFill/>
          </a:ln>
        </p:spPr>
      </p:sp>
      <p:sp>
        <p:nvSpPr>
          <p:cNvPr id="343" name="Google Shape;343;p65"/>
          <p:cNvSpPr/>
          <p:nvPr>
            <p:ph idx="7" type="pic"/>
          </p:nvPr>
        </p:nvSpPr>
        <p:spPr>
          <a:xfrm>
            <a:off x="7002257" y="1804212"/>
            <a:ext cx="1643700" cy="1535100"/>
          </a:xfrm>
          <a:prstGeom prst="rect">
            <a:avLst/>
          </a:prstGeom>
          <a:noFill/>
          <a:ln>
            <a:noFill/>
          </a:ln>
        </p:spPr>
      </p:sp>
      <p:sp>
        <p:nvSpPr>
          <p:cNvPr id="344" name="Google Shape;344;p65"/>
          <p:cNvSpPr txBox="1"/>
          <p:nvPr>
            <p:ph type="title"/>
          </p:nvPr>
        </p:nvSpPr>
        <p:spPr>
          <a:xfrm>
            <a:off x="351550" y="445025"/>
            <a:ext cx="2596800" cy="1706400"/>
          </a:xfrm>
          <a:prstGeom prst="rect">
            <a:avLst/>
          </a:prstGeom>
          <a:noFill/>
          <a:ln>
            <a:noFill/>
          </a:ln>
        </p:spPr>
        <p:txBody>
          <a:bodyPr anchorCtr="0" anchor="t" bIns="0" lIns="0" spcFirstLastPara="1" rIns="0" wrap="square" tIns="0">
            <a:spAutoFit/>
          </a:bodyPr>
          <a:lstStyle>
            <a:lvl1pPr lvl="0" algn="l">
              <a:lnSpc>
                <a:spcPct val="90000"/>
              </a:lnSpc>
              <a:spcBef>
                <a:spcPts val="0"/>
              </a:spcBef>
              <a:spcAft>
                <a:spcPts val="0"/>
              </a:spcAft>
              <a:buSzPts val="1400"/>
              <a:buChar char="●"/>
              <a:defRPr/>
            </a:lvl1pPr>
            <a:lvl2pPr lvl="1" algn="l">
              <a:lnSpc>
                <a:spcPct val="115000"/>
              </a:lnSpc>
              <a:spcBef>
                <a:spcPts val="0"/>
              </a:spcBef>
              <a:spcAft>
                <a:spcPts val="0"/>
              </a:spcAft>
              <a:buSzPts val="1400"/>
              <a:buChar char="○"/>
              <a:defRPr/>
            </a:lvl2pPr>
            <a:lvl3pPr lvl="2" algn="l">
              <a:lnSpc>
                <a:spcPct val="115000"/>
              </a:lnSpc>
              <a:spcBef>
                <a:spcPts val="0"/>
              </a:spcBef>
              <a:spcAft>
                <a:spcPts val="0"/>
              </a:spcAft>
              <a:buSzPts val="1400"/>
              <a:buChar char="■"/>
              <a:defRPr/>
            </a:lvl3pPr>
            <a:lvl4pPr lvl="3" algn="l">
              <a:lnSpc>
                <a:spcPct val="115000"/>
              </a:lnSpc>
              <a:spcBef>
                <a:spcPts val="0"/>
              </a:spcBef>
              <a:spcAft>
                <a:spcPts val="0"/>
              </a:spcAft>
              <a:buSzPts val="1400"/>
              <a:buChar char="●"/>
              <a:defRPr/>
            </a:lvl4pPr>
            <a:lvl5pPr lvl="4" algn="l">
              <a:lnSpc>
                <a:spcPct val="115000"/>
              </a:lnSpc>
              <a:spcBef>
                <a:spcPts val="0"/>
              </a:spcBef>
              <a:spcAft>
                <a:spcPts val="0"/>
              </a:spcAft>
              <a:buSzPts val="1400"/>
              <a:buChar char="○"/>
              <a:defRPr/>
            </a:lvl5pPr>
            <a:lvl6pPr lvl="5" algn="l">
              <a:lnSpc>
                <a:spcPct val="115000"/>
              </a:lnSpc>
              <a:spcBef>
                <a:spcPts val="0"/>
              </a:spcBef>
              <a:spcAft>
                <a:spcPts val="0"/>
              </a:spcAft>
              <a:buSzPts val="1400"/>
              <a:buChar char="■"/>
              <a:defRPr/>
            </a:lvl6pPr>
            <a:lvl7pPr lvl="6" algn="l">
              <a:lnSpc>
                <a:spcPct val="115000"/>
              </a:lnSpc>
              <a:spcBef>
                <a:spcPts val="0"/>
              </a:spcBef>
              <a:spcAft>
                <a:spcPts val="0"/>
              </a:spcAft>
              <a:buSzPts val="1400"/>
              <a:buChar char="●"/>
              <a:defRPr/>
            </a:lvl7pPr>
            <a:lvl8pPr lvl="7" algn="l">
              <a:lnSpc>
                <a:spcPct val="115000"/>
              </a:lnSpc>
              <a:spcBef>
                <a:spcPts val="0"/>
              </a:spcBef>
              <a:spcAft>
                <a:spcPts val="0"/>
              </a:spcAft>
              <a:buSzPts val="1400"/>
              <a:buChar char="○"/>
              <a:defRPr/>
            </a:lvl8pPr>
            <a:lvl9pPr lvl="8" algn="l">
              <a:lnSpc>
                <a:spcPct val="115000"/>
              </a:lnSpc>
              <a:spcBef>
                <a:spcPts val="0"/>
              </a:spcBef>
              <a:spcAft>
                <a:spcPts val="0"/>
              </a:spcAft>
              <a:buSzPts val="1400"/>
              <a:buChar char="■"/>
              <a:defRPr/>
            </a:lvl9pPr>
          </a:lstStyle>
          <a:p/>
        </p:txBody>
      </p:sp>
      <p:sp>
        <p:nvSpPr>
          <p:cNvPr id="345" name="Google Shape;345;p65"/>
          <p:cNvSpPr/>
          <p:nvPr>
            <p:ph idx="8" type="pic"/>
          </p:nvPr>
        </p:nvSpPr>
        <p:spPr>
          <a:xfrm>
            <a:off x="3389588" y="3489487"/>
            <a:ext cx="1643700" cy="1535100"/>
          </a:xfrm>
          <a:prstGeom prst="rect">
            <a:avLst/>
          </a:prstGeom>
          <a:noFill/>
          <a:ln>
            <a:noFill/>
          </a:ln>
        </p:spPr>
      </p:sp>
      <p:sp>
        <p:nvSpPr>
          <p:cNvPr id="346" name="Google Shape;346;p65"/>
          <p:cNvSpPr/>
          <p:nvPr>
            <p:ph idx="9" type="pic"/>
          </p:nvPr>
        </p:nvSpPr>
        <p:spPr>
          <a:xfrm>
            <a:off x="5195922" y="3489487"/>
            <a:ext cx="1643700" cy="1535100"/>
          </a:xfrm>
          <a:prstGeom prst="rect">
            <a:avLst/>
          </a:prstGeom>
          <a:noFill/>
          <a:ln>
            <a:noFill/>
          </a:ln>
        </p:spPr>
      </p:sp>
      <p:sp>
        <p:nvSpPr>
          <p:cNvPr id="347" name="Google Shape;347;p65"/>
          <p:cNvSpPr/>
          <p:nvPr>
            <p:ph idx="13" type="pic"/>
          </p:nvPr>
        </p:nvSpPr>
        <p:spPr>
          <a:xfrm>
            <a:off x="7002257" y="3489487"/>
            <a:ext cx="1643700" cy="1535100"/>
          </a:xfrm>
          <a:prstGeom prst="rect">
            <a:avLst/>
          </a:prstGeom>
          <a:noFill/>
          <a:ln>
            <a:noFill/>
          </a:ln>
        </p:spPr>
      </p:sp>
    </p:spTree>
  </p:cSld>
  <p:clrMapOvr>
    <a:masterClrMapping/>
  </p:clrMapOvr>
  <p:extLst>
    <p:ext uri="{DCECCB84-F9BA-43D5-87BE-67443E8EF086}">
      <p15:sldGuideLst>
        <p15:guide id="1" pos="5564">
          <p15:clr>
            <a:srgbClr val="E46962"/>
          </p15:clr>
        </p15:guide>
      </p15:sldGuideLst>
    </p:ext>
  </p:extLs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ive cards">
  <p:cSld name="CUSTOM_24">
    <p:bg>
      <p:bgPr>
        <a:solidFill>
          <a:schemeClr val="accent5"/>
        </a:solidFill>
      </p:bgPr>
    </p:bg>
    <p:spTree>
      <p:nvGrpSpPr>
        <p:cNvPr id="51" name="Shape 51"/>
        <p:cNvGrpSpPr/>
        <p:nvPr/>
      </p:nvGrpSpPr>
      <p:grpSpPr>
        <a:xfrm>
          <a:off x="0" y="0"/>
          <a:ext cx="0" cy="0"/>
          <a:chOff x="0" y="0"/>
          <a:chExt cx="0" cy="0"/>
        </a:xfrm>
      </p:grpSpPr>
      <p:sp>
        <p:nvSpPr>
          <p:cNvPr id="52" name="Google Shape;52;p28"/>
          <p:cNvSpPr txBox="1"/>
          <p:nvPr>
            <p:ph idx="1" type="subTitle"/>
          </p:nvPr>
        </p:nvSpPr>
        <p:spPr>
          <a:xfrm>
            <a:off x="417936" y="2908400"/>
            <a:ext cx="1337400" cy="390900"/>
          </a:xfrm>
          <a:prstGeom prst="rect">
            <a:avLst/>
          </a:prstGeom>
          <a:noFill/>
          <a:ln>
            <a:noFill/>
          </a:ln>
        </p:spPr>
        <p:txBody>
          <a:bodyPr anchorCtr="0" anchor="b" bIns="0" lIns="91425" spcFirstLastPara="1" rIns="91425" wrap="square" tIns="0">
            <a:noAutofit/>
          </a:bodyPr>
          <a:lstStyle>
            <a:lvl1pPr lvl="0" algn="l">
              <a:lnSpc>
                <a:spcPct val="100000"/>
              </a:lnSpc>
              <a:spcBef>
                <a:spcPts val="0"/>
              </a:spcBef>
              <a:spcAft>
                <a:spcPts val="0"/>
              </a:spcAft>
              <a:buSzPts val="1200"/>
              <a:buNone/>
              <a:defRPr>
                <a:latin typeface="Arimo"/>
                <a:ea typeface="Arimo"/>
                <a:cs typeface="Arimo"/>
                <a:sym typeface="Arimo"/>
              </a:defRPr>
            </a:lvl1pPr>
            <a:lvl2pPr lvl="1" algn="l">
              <a:lnSpc>
                <a:spcPct val="115000"/>
              </a:lnSpc>
              <a:spcBef>
                <a:spcPts val="0"/>
              </a:spcBef>
              <a:spcAft>
                <a:spcPts val="0"/>
              </a:spcAft>
              <a:buSzPts val="1200"/>
              <a:buNone/>
              <a:defRPr b="1" sz="1000">
                <a:latin typeface="Arimo"/>
                <a:ea typeface="Arimo"/>
                <a:cs typeface="Arimo"/>
                <a:sym typeface="Arimo"/>
              </a:defRPr>
            </a:lvl2pPr>
            <a:lvl3pPr lvl="2" algn="l">
              <a:lnSpc>
                <a:spcPct val="115000"/>
              </a:lnSpc>
              <a:spcBef>
                <a:spcPts val="0"/>
              </a:spcBef>
              <a:spcAft>
                <a:spcPts val="0"/>
              </a:spcAft>
              <a:buSzPts val="1200"/>
              <a:buNone/>
              <a:defRPr b="1" sz="1000">
                <a:latin typeface="Arimo"/>
                <a:ea typeface="Arimo"/>
                <a:cs typeface="Arimo"/>
                <a:sym typeface="Arimo"/>
              </a:defRPr>
            </a:lvl3pPr>
            <a:lvl4pPr lvl="3" algn="l">
              <a:lnSpc>
                <a:spcPct val="115000"/>
              </a:lnSpc>
              <a:spcBef>
                <a:spcPts val="0"/>
              </a:spcBef>
              <a:spcAft>
                <a:spcPts val="0"/>
              </a:spcAft>
              <a:buSzPts val="1200"/>
              <a:buNone/>
              <a:defRPr b="1" sz="1000">
                <a:latin typeface="Arimo"/>
                <a:ea typeface="Arimo"/>
                <a:cs typeface="Arimo"/>
                <a:sym typeface="Arimo"/>
              </a:defRPr>
            </a:lvl4pPr>
            <a:lvl5pPr lvl="4" algn="l">
              <a:lnSpc>
                <a:spcPct val="115000"/>
              </a:lnSpc>
              <a:spcBef>
                <a:spcPts val="0"/>
              </a:spcBef>
              <a:spcAft>
                <a:spcPts val="0"/>
              </a:spcAft>
              <a:buSzPts val="1200"/>
              <a:buNone/>
              <a:defRPr b="1" sz="1000">
                <a:latin typeface="Arimo"/>
                <a:ea typeface="Arimo"/>
                <a:cs typeface="Arimo"/>
                <a:sym typeface="Arimo"/>
              </a:defRPr>
            </a:lvl5pPr>
            <a:lvl6pPr lvl="5" algn="l">
              <a:lnSpc>
                <a:spcPct val="115000"/>
              </a:lnSpc>
              <a:spcBef>
                <a:spcPts val="0"/>
              </a:spcBef>
              <a:spcAft>
                <a:spcPts val="0"/>
              </a:spcAft>
              <a:buSzPts val="1200"/>
              <a:buNone/>
              <a:defRPr b="1" sz="1000">
                <a:latin typeface="Arimo"/>
                <a:ea typeface="Arimo"/>
                <a:cs typeface="Arimo"/>
                <a:sym typeface="Arimo"/>
              </a:defRPr>
            </a:lvl6pPr>
            <a:lvl7pPr lvl="6" algn="l">
              <a:lnSpc>
                <a:spcPct val="115000"/>
              </a:lnSpc>
              <a:spcBef>
                <a:spcPts val="0"/>
              </a:spcBef>
              <a:spcAft>
                <a:spcPts val="0"/>
              </a:spcAft>
              <a:buSzPts val="1200"/>
              <a:buNone/>
              <a:defRPr b="1" sz="1000">
                <a:latin typeface="Arimo"/>
                <a:ea typeface="Arimo"/>
                <a:cs typeface="Arimo"/>
                <a:sym typeface="Arimo"/>
              </a:defRPr>
            </a:lvl7pPr>
            <a:lvl8pPr lvl="7" algn="l">
              <a:lnSpc>
                <a:spcPct val="115000"/>
              </a:lnSpc>
              <a:spcBef>
                <a:spcPts val="0"/>
              </a:spcBef>
              <a:spcAft>
                <a:spcPts val="0"/>
              </a:spcAft>
              <a:buSzPts val="1200"/>
              <a:buNone/>
              <a:defRPr b="1" sz="1000">
                <a:latin typeface="Arimo"/>
                <a:ea typeface="Arimo"/>
                <a:cs typeface="Arimo"/>
                <a:sym typeface="Arimo"/>
              </a:defRPr>
            </a:lvl8pPr>
            <a:lvl9pPr lvl="8" algn="l">
              <a:lnSpc>
                <a:spcPct val="115000"/>
              </a:lnSpc>
              <a:spcBef>
                <a:spcPts val="0"/>
              </a:spcBef>
              <a:spcAft>
                <a:spcPts val="0"/>
              </a:spcAft>
              <a:buSzPts val="1200"/>
              <a:buNone/>
              <a:defRPr b="1" sz="1000">
                <a:latin typeface="Arimo"/>
                <a:ea typeface="Arimo"/>
                <a:cs typeface="Arimo"/>
                <a:sym typeface="Arimo"/>
              </a:defRPr>
            </a:lvl9pPr>
          </a:lstStyle>
          <a:p/>
        </p:txBody>
      </p:sp>
      <p:sp>
        <p:nvSpPr>
          <p:cNvPr id="53" name="Google Shape;53;p28"/>
          <p:cNvSpPr txBox="1"/>
          <p:nvPr>
            <p:ph idx="2" type="subTitle"/>
          </p:nvPr>
        </p:nvSpPr>
        <p:spPr>
          <a:xfrm>
            <a:off x="2167325" y="2908400"/>
            <a:ext cx="1337400" cy="390900"/>
          </a:xfrm>
          <a:prstGeom prst="rect">
            <a:avLst/>
          </a:prstGeom>
          <a:noFill/>
          <a:ln>
            <a:noFill/>
          </a:ln>
        </p:spPr>
        <p:txBody>
          <a:bodyPr anchorCtr="0" anchor="b" bIns="0" lIns="91425" spcFirstLastPara="1" rIns="91425" wrap="square" tIns="0">
            <a:noAutofit/>
          </a:bodyPr>
          <a:lstStyle>
            <a:lvl1pPr lvl="0" algn="l">
              <a:lnSpc>
                <a:spcPct val="100000"/>
              </a:lnSpc>
              <a:spcBef>
                <a:spcPts val="0"/>
              </a:spcBef>
              <a:spcAft>
                <a:spcPts val="0"/>
              </a:spcAft>
              <a:buSzPts val="1200"/>
              <a:buNone/>
              <a:defRPr>
                <a:latin typeface="Arimo"/>
                <a:ea typeface="Arimo"/>
                <a:cs typeface="Arimo"/>
                <a:sym typeface="Arimo"/>
              </a:defRPr>
            </a:lvl1pPr>
            <a:lvl2pPr lvl="1" algn="l">
              <a:lnSpc>
                <a:spcPct val="115000"/>
              </a:lnSpc>
              <a:spcBef>
                <a:spcPts val="0"/>
              </a:spcBef>
              <a:spcAft>
                <a:spcPts val="0"/>
              </a:spcAft>
              <a:buSzPts val="1200"/>
              <a:buNone/>
              <a:defRPr b="1" sz="1000">
                <a:latin typeface="Arimo"/>
                <a:ea typeface="Arimo"/>
                <a:cs typeface="Arimo"/>
                <a:sym typeface="Arimo"/>
              </a:defRPr>
            </a:lvl2pPr>
            <a:lvl3pPr lvl="2" algn="l">
              <a:lnSpc>
                <a:spcPct val="115000"/>
              </a:lnSpc>
              <a:spcBef>
                <a:spcPts val="0"/>
              </a:spcBef>
              <a:spcAft>
                <a:spcPts val="0"/>
              </a:spcAft>
              <a:buSzPts val="1200"/>
              <a:buNone/>
              <a:defRPr b="1" sz="1000">
                <a:latin typeface="Arimo"/>
                <a:ea typeface="Arimo"/>
                <a:cs typeface="Arimo"/>
                <a:sym typeface="Arimo"/>
              </a:defRPr>
            </a:lvl3pPr>
            <a:lvl4pPr lvl="3" algn="l">
              <a:lnSpc>
                <a:spcPct val="115000"/>
              </a:lnSpc>
              <a:spcBef>
                <a:spcPts val="0"/>
              </a:spcBef>
              <a:spcAft>
                <a:spcPts val="0"/>
              </a:spcAft>
              <a:buSzPts val="1200"/>
              <a:buNone/>
              <a:defRPr b="1" sz="1000">
                <a:latin typeface="Arimo"/>
                <a:ea typeface="Arimo"/>
                <a:cs typeface="Arimo"/>
                <a:sym typeface="Arimo"/>
              </a:defRPr>
            </a:lvl4pPr>
            <a:lvl5pPr lvl="4" algn="l">
              <a:lnSpc>
                <a:spcPct val="115000"/>
              </a:lnSpc>
              <a:spcBef>
                <a:spcPts val="0"/>
              </a:spcBef>
              <a:spcAft>
                <a:spcPts val="0"/>
              </a:spcAft>
              <a:buSzPts val="1200"/>
              <a:buNone/>
              <a:defRPr b="1" sz="1000">
                <a:latin typeface="Arimo"/>
                <a:ea typeface="Arimo"/>
                <a:cs typeface="Arimo"/>
                <a:sym typeface="Arimo"/>
              </a:defRPr>
            </a:lvl5pPr>
            <a:lvl6pPr lvl="5" algn="l">
              <a:lnSpc>
                <a:spcPct val="115000"/>
              </a:lnSpc>
              <a:spcBef>
                <a:spcPts val="0"/>
              </a:spcBef>
              <a:spcAft>
                <a:spcPts val="0"/>
              </a:spcAft>
              <a:buSzPts val="1200"/>
              <a:buNone/>
              <a:defRPr b="1" sz="1000">
                <a:latin typeface="Arimo"/>
                <a:ea typeface="Arimo"/>
                <a:cs typeface="Arimo"/>
                <a:sym typeface="Arimo"/>
              </a:defRPr>
            </a:lvl6pPr>
            <a:lvl7pPr lvl="6" algn="l">
              <a:lnSpc>
                <a:spcPct val="115000"/>
              </a:lnSpc>
              <a:spcBef>
                <a:spcPts val="0"/>
              </a:spcBef>
              <a:spcAft>
                <a:spcPts val="0"/>
              </a:spcAft>
              <a:buSzPts val="1200"/>
              <a:buNone/>
              <a:defRPr b="1" sz="1000">
                <a:latin typeface="Arimo"/>
                <a:ea typeface="Arimo"/>
                <a:cs typeface="Arimo"/>
                <a:sym typeface="Arimo"/>
              </a:defRPr>
            </a:lvl7pPr>
            <a:lvl8pPr lvl="7" algn="l">
              <a:lnSpc>
                <a:spcPct val="115000"/>
              </a:lnSpc>
              <a:spcBef>
                <a:spcPts val="0"/>
              </a:spcBef>
              <a:spcAft>
                <a:spcPts val="0"/>
              </a:spcAft>
              <a:buSzPts val="1200"/>
              <a:buNone/>
              <a:defRPr b="1" sz="1000">
                <a:latin typeface="Arimo"/>
                <a:ea typeface="Arimo"/>
                <a:cs typeface="Arimo"/>
                <a:sym typeface="Arimo"/>
              </a:defRPr>
            </a:lvl8pPr>
            <a:lvl9pPr lvl="8" algn="l">
              <a:lnSpc>
                <a:spcPct val="115000"/>
              </a:lnSpc>
              <a:spcBef>
                <a:spcPts val="0"/>
              </a:spcBef>
              <a:spcAft>
                <a:spcPts val="0"/>
              </a:spcAft>
              <a:buSzPts val="1200"/>
              <a:buNone/>
              <a:defRPr b="1" sz="1000">
                <a:latin typeface="Arimo"/>
                <a:ea typeface="Arimo"/>
                <a:cs typeface="Arimo"/>
                <a:sym typeface="Arimo"/>
              </a:defRPr>
            </a:lvl9pPr>
          </a:lstStyle>
          <a:p/>
        </p:txBody>
      </p:sp>
      <p:sp>
        <p:nvSpPr>
          <p:cNvPr id="54" name="Google Shape;54;p28"/>
          <p:cNvSpPr txBox="1"/>
          <p:nvPr>
            <p:ph idx="3" type="subTitle"/>
          </p:nvPr>
        </p:nvSpPr>
        <p:spPr>
          <a:xfrm>
            <a:off x="3905470" y="2908400"/>
            <a:ext cx="1337400" cy="390900"/>
          </a:xfrm>
          <a:prstGeom prst="rect">
            <a:avLst/>
          </a:prstGeom>
          <a:noFill/>
          <a:ln>
            <a:noFill/>
          </a:ln>
        </p:spPr>
        <p:txBody>
          <a:bodyPr anchorCtr="0" anchor="b" bIns="0" lIns="91425" spcFirstLastPara="1" rIns="91425" wrap="square" tIns="0">
            <a:noAutofit/>
          </a:bodyPr>
          <a:lstStyle>
            <a:lvl1pPr lvl="0" algn="l">
              <a:lnSpc>
                <a:spcPct val="100000"/>
              </a:lnSpc>
              <a:spcBef>
                <a:spcPts val="0"/>
              </a:spcBef>
              <a:spcAft>
                <a:spcPts val="0"/>
              </a:spcAft>
              <a:buSzPts val="1200"/>
              <a:buNone/>
              <a:defRPr>
                <a:latin typeface="Arimo"/>
                <a:ea typeface="Arimo"/>
                <a:cs typeface="Arimo"/>
                <a:sym typeface="Arimo"/>
              </a:defRPr>
            </a:lvl1pPr>
            <a:lvl2pPr lvl="1" algn="l">
              <a:lnSpc>
                <a:spcPct val="115000"/>
              </a:lnSpc>
              <a:spcBef>
                <a:spcPts val="0"/>
              </a:spcBef>
              <a:spcAft>
                <a:spcPts val="0"/>
              </a:spcAft>
              <a:buSzPts val="1200"/>
              <a:buNone/>
              <a:defRPr b="1" sz="1000">
                <a:latin typeface="Arimo"/>
                <a:ea typeface="Arimo"/>
                <a:cs typeface="Arimo"/>
                <a:sym typeface="Arimo"/>
              </a:defRPr>
            </a:lvl2pPr>
            <a:lvl3pPr lvl="2" algn="l">
              <a:lnSpc>
                <a:spcPct val="115000"/>
              </a:lnSpc>
              <a:spcBef>
                <a:spcPts val="0"/>
              </a:spcBef>
              <a:spcAft>
                <a:spcPts val="0"/>
              </a:spcAft>
              <a:buSzPts val="1200"/>
              <a:buNone/>
              <a:defRPr b="1" sz="1000">
                <a:latin typeface="Arimo"/>
                <a:ea typeface="Arimo"/>
                <a:cs typeface="Arimo"/>
                <a:sym typeface="Arimo"/>
              </a:defRPr>
            </a:lvl3pPr>
            <a:lvl4pPr lvl="3" algn="l">
              <a:lnSpc>
                <a:spcPct val="115000"/>
              </a:lnSpc>
              <a:spcBef>
                <a:spcPts val="0"/>
              </a:spcBef>
              <a:spcAft>
                <a:spcPts val="0"/>
              </a:spcAft>
              <a:buSzPts val="1200"/>
              <a:buNone/>
              <a:defRPr b="1" sz="1000">
                <a:latin typeface="Arimo"/>
                <a:ea typeface="Arimo"/>
                <a:cs typeface="Arimo"/>
                <a:sym typeface="Arimo"/>
              </a:defRPr>
            </a:lvl4pPr>
            <a:lvl5pPr lvl="4" algn="l">
              <a:lnSpc>
                <a:spcPct val="115000"/>
              </a:lnSpc>
              <a:spcBef>
                <a:spcPts val="0"/>
              </a:spcBef>
              <a:spcAft>
                <a:spcPts val="0"/>
              </a:spcAft>
              <a:buSzPts val="1200"/>
              <a:buNone/>
              <a:defRPr b="1" sz="1000">
                <a:latin typeface="Arimo"/>
                <a:ea typeface="Arimo"/>
                <a:cs typeface="Arimo"/>
                <a:sym typeface="Arimo"/>
              </a:defRPr>
            </a:lvl5pPr>
            <a:lvl6pPr lvl="5" algn="l">
              <a:lnSpc>
                <a:spcPct val="115000"/>
              </a:lnSpc>
              <a:spcBef>
                <a:spcPts val="0"/>
              </a:spcBef>
              <a:spcAft>
                <a:spcPts val="0"/>
              </a:spcAft>
              <a:buSzPts val="1200"/>
              <a:buNone/>
              <a:defRPr b="1" sz="1000">
                <a:latin typeface="Arimo"/>
                <a:ea typeface="Arimo"/>
                <a:cs typeface="Arimo"/>
                <a:sym typeface="Arimo"/>
              </a:defRPr>
            </a:lvl6pPr>
            <a:lvl7pPr lvl="6" algn="l">
              <a:lnSpc>
                <a:spcPct val="115000"/>
              </a:lnSpc>
              <a:spcBef>
                <a:spcPts val="0"/>
              </a:spcBef>
              <a:spcAft>
                <a:spcPts val="0"/>
              </a:spcAft>
              <a:buSzPts val="1200"/>
              <a:buNone/>
              <a:defRPr b="1" sz="1000">
                <a:latin typeface="Arimo"/>
                <a:ea typeface="Arimo"/>
                <a:cs typeface="Arimo"/>
                <a:sym typeface="Arimo"/>
              </a:defRPr>
            </a:lvl7pPr>
            <a:lvl8pPr lvl="7" algn="l">
              <a:lnSpc>
                <a:spcPct val="115000"/>
              </a:lnSpc>
              <a:spcBef>
                <a:spcPts val="0"/>
              </a:spcBef>
              <a:spcAft>
                <a:spcPts val="0"/>
              </a:spcAft>
              <a:buSzPts val="1200"/>
              <a:buNone/>
              <a:defRPr b="1" sz="1000">
                <a:latin typeface="Arimo"/>
                <a:ea typeface="Arimo"/>
                <a:cs typeface="Arimo"/>
                <a:sym typeface="Arimo"/>
              </a:defRPr>
            </a:lvl8pPr>
            <a:lvl9pPr lvl="8" algn="l">
              <a:lnSpc>
                <a:spcPct val="115000"/>
              </a:lnSpc>
              <a:spcBef>
                <a:spcPts val="0"/>
              </a:spcBef>
              <a:spcAft>
                <a:spcPts val="0"/>
              </a:spcAft>
              <a:buSzPts val="1200"/>
              <a:buNone/>
              <a:defRPr b="1" sz="1000">
                <a:latin typeface="Arimo"/>
                <a:ea typeface="Arimo"/>
                <a:cs typeface="Arimo"/>
                <a:sym typeface="Arimo"/>
              </a:defRPr>
            </a:lvl9pPr>
          </a:lstStyle>
          <a:p/>
        </p:txBody>
      </p:sp>
      <p:sp>
        <p:nvSpPr>
          <p:cNvPr id="55" name="Google Shape;55;p28"/>
          <p:cNvSpPr txBox="1"/>
          <p:nvPr>
            <p:ph idx="4" type="subTitle"/>
          </p:nvPr>
        </p:nvSpPr>
        <p:spPr>
          <a:xfrm>
            <a:off x="5652384" y="2908400"/>
            <a:ext cx="1337400" cy="390900"/>
          </a:xfrm>
          <a:prstGeom prst="rect">
            <a:avLst/>
          </a:prstGeom>
          <a:noFill/>
          <a:ln>
            <a:noFill/>
          </a:ln>
        </p:spPr>
        <p:txBody>
          <a:bodyPr anchorCtr="0" anchor="b" bIns="0" lIns="91425" spcFirstLastPara="1" rIns="91425" wrap="square" tIns="0">
            <a:noAutofit/>
          </a:bodyPr>
          <a:lstStyle>
            <a:lvl1pPr lvl="0" algn="l">
              <a:lnSpc>
                <a:spcPct val="100000"/>
              </a:lnSpc>
              <a:spcBef>
                <a:spcPts val="0"/>
              </a:spcBef>
              <a:spcAft>
                <a:spcPts val="0"/>
              </a:spcAft>
              <a:buSzPts val="1200"/>
              <a:buNone/>
              <a:defRPr>
                <a:latin typeface="Arimo"/>
                <a:ea typeface="Arimo"/>
                <a:cs typeface="Arimo"/>
                <a:sym typeface="Arimo"/>
              </a:defRPr>
            </a:lvl1pPr>
            <a:lvl2pPr lvl="1" algn="l">
              <a:lnSpc>
                <a:spcPct val="115000"/>
              </a:lnSpc>
              <a:spcBef>
                <a:spcPts val="0"/>
              </a:spcBef>
              <a:spcAft>
                <a:spcPts val="0"/>
              </a:spcAft>
              <a:buSzPts val="1200"/>
              <a:buNone/>
              <a:defRPr b="1" sz="1000">
                <a:latin typeface="Arimo"/>
                <a:ea typeface="Arimo"/>
                <a:cs typeface="Arimo"/>
                <a:sym typeface="Arimo"/>
              </a:defRPr>
            </a:lvl2pPr>
            <a:lvl3pPr lvl="2" algn="l">
              <a:lnSpc>
                <a:spcPct val="115000"/>
              </a:lnSpc>
              <a:spcBef>
                <a:spcPts val="0"/>
              </a:spcBef>
              <a:spcAft>
                <a:spcPts val="0"/>
              </a:spcAft>
              <a:buSzPts val="1200"/>
              <a:buNone/>
              <a:defRPr b="1" sz="1000">
                <a:latin typeface="Arimo"/>
                <a:ea typeface="Arimo"/>
                <a:cs typeface="Arimo"/>
                <a:sym typeface="Arimo"/>
              </a:defRPr>
            </a:lvl3pPr>
            <a:lvl4pPr lvl="3" algn="l">
              <a:lnSpc>
                <a:spcPct val="115000"/>
              </a:lnSpc>
              <a:spcBef>
                <a:spcPts val="0"/>
              </a:spcBef>
              <a:spcAft>
                <a:spcPts val="0"/>
              </a:spcAft>
              <a:buSzPts val="1200"/>
              <a:buNone/>
              <a:defRPr b="1" sz="1000">
                <a:latin typeface="Arimo"/>
                <a:ea typeface="Arimo"/>
                <a:cs typeface="Arimo"/>
                <a:sym typeface="Arimo"/>
              </a:defRPr>
            </a:lvl4pPr>
            <a:lvl5pPr lvl="4" algn="l">
              <a:lnSpc>
                <a:spcPct val="115000"/>
              </a:lnSpc>
              <a:spcBef>
                <a:spcPts val="0"/>
              </a:spcBef>
              <a:spcAft>
                <a:spcPts val="0"/>
              </a:spcAft>
              <a:buSzPts val="1200"/>
              <a:buNone/>
              <a:defRPr b="1" sz="1000">
                <a:latin typeface="Arimo"/>
                <a:ea typeface="Arimo"/>
                <a:cs typeface="Arimo"/>
                <a:sym typeface="Arimo"/>
              </a:defRPr>
            </a:lvl5pPr>
            <a:lvl6pPr lvl="5" algn="l">
              <a:lnSpc>
                <a:spcPct val="115000"/>
              </a:lnSpc>
              <a:spcBef>
                <a:spcPts val="0"/>
              </a:spcBef>
              <a:spcAft>
                <a:spcPts val="0"/>
              </a:spcAft>
              <a:buSzPts val="1200"/>
              <a:buNone/>
              <a:defRPr b="1" sz="1000">
                <a:latin typeface="Arimo"/>
                <a:ea typeface="Arimo"/>
                <a:cs typeface="Arimo"/>
                <a:sym typeface="Arimo"/>
              </a:defRPr>
            </a:lvl6pPr>
            <a:lvl7pPr lvl="6" algn="l">
              <a:lnSpc>
                <a:spcPct val="115000"/>
              </a:lnSpc>
              <a:spcBef>
                <a:spcPts val="0"/>
              </a:spcBef>
              <a:spcAft>
                <a:spcPts val="0"/>
              </a:spcAft>
              <a:buSzPts val="1200"/>
              <a:buNone/>
              <a:defRPr b="1" sz="1000">
                <a:latin typeface="Arimo"/>
                <a:ea typeface="Arimo"/>
                <a:cs typeface="Arimo"/>
                <a:sym typeface="Arimo"/>
              </a:defRPr>
            </a:lvl7pPr>
            <a:lvl8pPr lvl="7" algn="l">
              <a:lnSpc>
                <a:spcPct val="115000"/>
              </a:lnSpc>
              <a:spcBef>
                <a:spcPts val="0"/>
              </a:spcBef>
              <a:spcAft>
                <a:spcPts val="0"/>
              </a:spcAft>
              <a:buSzPts val="1200"/>
              <a:buNone/>
              <a:defRPr b="1" sz="1000">
                <a:latin typeface="Arimo"/>
                <a:ea typeface="Arimo"/>
                <a:cs typeface="Arimo"/>
                <a:sym typeface="Arimo"/>
              </a:defRPr>
            </a:lvl8pPr>
            <a:lvl9pPr lvl="8" algn="l">
              <a:lnSpc>
                <a:spcPct val="115000"/>
              </a:lnSpc>
              <a:spcBef>
                <a:spcPts val="0"/>
              </a:spcBef>
              <a:spcAft>
                <a:spcPts val="0"/>
              </a:spcAft>
              <a:buSzPts val="1200"/>
              <a:buNone/>
              <a:defRPr b="1" sz="1000">
                <a:latin typeface="Arimo"/>
                <a:ea typeface="Arimo"/>
                <a:cs typeface="Arimo"/>
                <a:sym typeface="Arimo"/>
              </a:defRPr>
            </a:lvl9pPr>
          </a:lstStyle>
          <a:p/>
        </p:txBody>
      </p:sp>
      <p:sp>
        <p:nvSpPr>
          <p:cNvPr id="56" name="Google Shape;56;p28"/>
          <p:cNvSpPr txBox="1"/>
          <p:nvPr>
            <p:ph idx="5" type="subTitle"/>
          </p:nvPr>
        </p:nvSpPr>
        <p:spPr>
          <a:xfrm>
            <a:off x="7392630" y="2908400"/>
            <a:ext cx="1337400" cy="390900"/>
          </a:xfrm>
          <a:prstGeom prst="rect">
            <a:avLst/>
          </a:prstGeom>
          <a:noFill/>
          <a:ln>
            <a:noFill/>
          </a:ln>
        </p:spPr>
        <p:txBody>
          <a:bodyPr anchorCtr="0" anchor="b" bIns="0" lIns="91425" spcFirstLastPara="1" rIns="91425" wrap="square" tIns="0">
            <a:noAutofit/>
          </a:bodyPr>
          <a:lstStyle>
            <a:lvl1pPr lvl="0" algn="l">
              <a:lnSpc>
                <a:spcPct val="100000"/>
              </a:lnSpc>
              <a:spcBef>
                <a:spcPts val="0"/>
              </a:spcBef>
              <a:spcAft>
                <a:spcPts val="0"/>
              </a:spcAft>
              <a:buSzPts val="1200"/>
              <a:buNone/>
              <a:defRPr>
                <a:latin typeface="Arimo"/>
                <a:ea typeface="Arimo"/>
                <a:cs typeface="Arimo"/>
                <a:sym typeface="Arimo"/>
              </a:defRPr>
            </a:lvl1pPr>
            <a:lvl2pPr lvl="1" algn="l">
              <a:lnSpc>
                <a:spcPct val="115000"/>
              </a:lnSpc>
              <a:spcBef>
                <a:spcPts val="0"/>
              </a:spcBef>
              <a:spcAft>
                <a:spcPts val="0"/>
              </a:spcAft>
              <a:buSzPts val="1200"/>
              <a:buNone/>
              <a:defRPr b="1" sz="1000">
                <a:latin typeface="Arimo"/>
                <a:ea typeface="Arimo"/>
                <a:cs typeface="Arimo"/>
                <a:sym typeface="Arimo"/>
              </a:defRPr>
            </a:lvl2pPr>
            <a:lvl3pPr lvl="2" algn="l">
              <a:lnSpc>
                <a:spcPct val="115000"/>
              </a:lnSpc>
              <a:spcBef>
                <a:spcPts val="0"/>
              </a:spcBef>
              <a:spcAft>
                <a:spcPts val="0"/>
              </a:spcAft>
              <a:buSzPts val="1200"/>
              <a:buNone/>
              <a:defRPr b="1" sz="1000">
                <a:latin typeface="Arimo"/>
                <a:ea typeface="Arimo"/>
                <a:cs typeface="Arimo"/>
                <a:sym typeface="Arimo"/>
              </a:defRPr>
            </a:lvl3pPr>
            <a:lvl4pPr lvl="3" algn="l">
              <a:lnSpc>
                <a:spcPct val="115000"/>
              </a:lnSpc>
              <a:spcBef>
                <a:spcPts val="0"/>
              </a:spcBef>
              <a:spcAft>
                <a:spcPts val="0"/>
              </a:spcAft>
              <a:buSzPts val="1200"/>
              <a:buNone/>
              <a:defRPr b="1" sz="1000">
                <a:latin typeface="Arimo"/>
                <a:ea typeface="Arimo"/>
                <a:cs typeface="Arimo"/>
                <a:sym typeface="Arimo"/>
              </a:defRPr>
            </a:lvl4pPr>
            <a:lvl5pPr lvl="4" algn="l">
              <a:lnSpc>
                <a:spcPct val="115000"/>
              </a:lnSpc>
              <a:spcBef>
                <a:spcPts val="0"/>
              </a:spcBef>
              <a:spcAft>
                <a:spcPts val="0"/>
              </a:spcAft>
              <a:buSzPts val="1200"/>
              <a:buNone/>
              <a:defRPr b="1" sz="1000">
                <a:latin typeface="Arimo"/>
                <a:ea typeface="Arimo"/>
                <a:cs typeface="Arimo"/>
                <a:sym typeface="Arimo"/>
              </a:defRPr>
            </a:lvl5pPr>
            <a:lvl6pPr lvl="5" algn="l">
              <a:lnSpc>
                <a:spcPct val="115000"/>
              </a:lnSpc>
              <a:spcBef>
                <a:spcPts val="0"/>
              </a:spcBef>
              <a:spcAft>
                <a:spcPts val="0"/>
              </a:spcAft>
              <a:buSzPts val="1200"/>
              <a:buNone/>
              <a:defRPr b="1" sz="1000">
                <a:latin typeface="Arimo"/>
                <a:ea typeface="Arimo"/>
                <a:cs typeface="Arimo"/>
                <a:sym typeface="Arimo"/>
              </a:defRPr>
            </a:lvl6pPr>
            <a:lvl7pPr lvl="6" algn="l">
              <a:lnSpc>
                <a:spcPct val="115000"/>
              </a:lnSpc>
              <a:spcBef>
                <a:spcPts val="0"/>
              </a:spcBef>
              <a:spcAft>
                <a:spcPts val="0"/>
              </a:spcAft>
              <a:buSzPts val="1200"/>
              <a:buNone/>
              <a:defRPr b="1" sz="1000">
                <a:latin typeface="Arimo"/>
                <a:ea typeface="Arimo"/>
                <a:cs typeface="Arimo"/>
                <a:sym typeface="Arimo"/>
              </a:defRPr>
            </a:lvl7pPr>
            <a:lvl8pPr lvl="7" algn="l">
              <a:lnSpc>
                <a:spcPct val="115000"/>
              </a:lnSpc>
              <a:spcBef>
                <a:spcPts val="0"/>
              </a:spcBef>
              <a:spcAft>
                <a:spcPts val="0"/>
              </a:spcAft>
              <a:buSzPts val="1200"/>
              <a:buNone/>
              <a:defRPr b="1" sz="1000">
                <a:latin typeface="Arimo"/>
                <a:ea typeface="Arimo"/>
                <a:cs typeface="Arimo"/>
                <a:sym typeface="Arimo"/>
              </a:defRPr>
            </a:lvl8pPr>
            <a:lvl9pPr lvl="8" algn="l">
              <a:lnSpc>
                <a:spcPct val="115000"/>
              </a:lnSpc>
              <a:spcBef>
                <a:spcPts val="0"/>
              </a:spcBef>
              <a:spcAft>
                <a:spcPts val="0"/>
              </a:spcAft>
              <a:buSzPts val="1200"/>
              <a:buNone/>
              <a:defRPr b="1" sz="1000">
                <a:latin typeface="Arimo"/>
                <a:ea typeface="Arimo"/>
                <a:cs typeface="Arimo"/>
                <a:sym typeface="Arimo"/>
              </a:defRPr>
            </a:lvl9pPr>
          </a:lstStyle>
          <a:p/>
        </p:txBody>
      </p:sp>
      <p:sp>
        <p:nvSpPr>
          <p:cNvPr id="57" name="Google Shape;57;p28"/>
          <p:cNvSpPr txBox="1"/>
          <p:nvPr>
            <p:ph idx="6" type="body"/>
          </p:nvPr>
        </p:nvSpPr>
        <p:spPr>
          <a:xfrm>
            <a:off x="417811" y="3433000"/>
            <a:ext cx="1337400" cy="11769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200"/>
              <a:buNone/>
              <a:defRPr sz="900"/>
            </a:lvl1pPr>
            <a:lvl2pPr indent="-228600" lvl="1" marL="914400" algn="l">
              <a:lnSpc>
                <a:spcPct val="100000"/>
              </a:lnSpc>
              <a:spcBef>
                <a:spcPts val="0"/>
              </a:spcBef>
              <a:spcAft>
                <a:spcPts val="0"/>
              </a:spcAft>
              <a:buSzPts val="1200"/>
              <a:buNone/>
              <a:defRPr sz="900"/>
            </a:lvl2pPr>
            <a:lvl3pPr indent="-228600" lvl="2" marL="1371600" algn="l">
              <a:lnSpc>
                <a:spcPct val="100000"/>
              </a:lnSpc>
              <a:spcBef>
                <a:spcPts val="0"/>
              </a:spcBef>
              <a:spcAft>
                <a:spcPts val="0"/>
              </a:spcAft>
              <a:buSzPts val="1200"/>
              <a:buNone/>
              <a:defRPr sz="900"/>
            </a:lvl3pPr>
            <a:lvl4pPr indent="-228600" lvl="3" marL="1828800" algn="l">
              <a:lnSpc>
                <a:spcPct val="100000"/>
              </a:lnSpc>
              <a:spcBef>
                <a:spcPts val="0"/>
              </a:spcBef>
              <a:spcAft>
                <a:spcPts val="0"/>
              </a:spcAft>
              <a:buSzPts val="1200"/>
              <a:buNone/>
              <a:defRPr sz="900"/>
            </a:lvl4pPr>
            <a:lvl5pPr indent="-228600" lvl="4" marL="2286000" algn="l">
              <a:lnSpc>
                <a:spcPct val="100000"/>
              </a:lnSpc>
              <a:spcBef>
                <a:spcPts val="0"/>
              </a:spcBef>
              <a:spcAft>
                <a:spcPts val="0"/>
              </a:spcAft>
              <a:buSzPts val="1200"/>
              <a:buNone/>
              <a:defRPr sz="900"/>
            </a:lvl5pPr>
            <a:lvl6pPr indent="-228600" lvl="5" marL="2743200" algn="l">
              <a:lnSpc>
                <a:spcPct val="100000"/>
              </a:lnSpc>
              <a:spcBef>
                <a:spcPts val="0"/>
              </a:spcBef>
              <a:spcAft>
                <a:spcPts val="0"/>
              </a:spcAft>
              <a:buSzPts val="1200"/>
              <a:buNone/>
              <a:defRPr sz="900"/>
            </a:lvl6pPr>
            <a:lvl7pPr indent="-228600" lvl="6" marL="3200400" algn="l">
              <a:lnSpc>
                <a:spcPct val="100000"/>
              </a:lnSpc>
              <a:spcBef>
                <a:spcPts val="0"/>
              </a:spcBef>
              <a:spcAft>
                <a:spcPts val="0"/>
              </a:spcAft>
              <a:buSzPts val="1200"/>
              <a:buNone/>
              <a:defRPr sz="900"/>
            </a:lvl7pPr>
            <a:lvl8pPr indent="-228600" lvl="7" marL="3657600" algn="l">
              <a:lnSpc>
                <a:spcPct val="100000"/>
              </a:lnSpc>
              <a:spcBef>
                <a:spcPts val="0"/>
              </a:spcBef>
              <a:spcAft>
                <a:spcPts val="0"/>
              </a:spcAft>
              <a:buSzPts val="1200"/>
              <a:buNone/>
              <a:defRPr sz="900"/>
            </a:lvl8pPr>
            <a:lvl9pPr indent="-228600" lvl="8" marL="4114800" algn="l">
              <a:lnSpc>
                <a:spcPct val="100000"/>
              </a:lnSpc>
              <a:spcBef>
                <a:spcPts val="0"/>
              </a:spcBef>
              <a:spcAft>
                <a:spcPts val="0"/>
              </a:spcAft>
              <a:buSzPts val="1200"/>
              <a:buNone/>
              <a:defRPr sz="900"/>
            </a:lvl9pPr>
          </a:lstStyle>
          <a:p/>
        </p:txBody>
      </p:sp>
      <p:sp>
        <p:nvSpPr>
          <p:cNvPr id="58" name="Google Shape;58;p28"/>
          <p:cNvSpPr txBox="1"/>
          <p:nvPr>
            <p:ph idx="7" type="body"/>
          </p:nvPr>
        </p:nvSpPr>
        <p:spPr>
          <a:xfrm>
            <a:off x="2167325" y="3433000"/>
            <a:ext cx="1337400" cy="1176900"/>
          </a:xfrm>
          <a:prstGeom prst="rect">
            <a:avLst/>
          </a:prstGeom>
          <a:noFill/>
          <a:ln>
            <a:noFill/>
          </a:ln>
        </p:spPr>
        <p:txBody>
          <a:bodyPr anchorCtr="0" anchor="t" bIns="91425" lIns="91425" spcFirstLastPara="1" rIns="91425" wrap="square" tIns="91425">
            <a:spAutoFit/>
          </a:bodyPr>
          <a:lstStyle>
            <a:lvl1pPr indent="-228600" lvl="0" marL="457200" algn="l">
              <a:lnSpc>
                <a:spcPct val="100000"/>
              </a:lnSpc>
              <a:spcBef>
                <a:spcPts val="0"/>
              </a:spcBef>
              <a:spcAft>
                <a:spcPts val="0"/>
              </a:spcAft>
              <a:buSzPts val="1200"/>
              <a:buNone/>
              <a:defRPr sz="900"/>
            </a:lvl1pPr>
            <a:lvl2pPr indent="-228600" lvl="1" marL="914400" algn="l">
              <a:lnSpc>
                <a:spcPct val="100000"/>
              </a:lnSpc>
              <a:spcBef>
                <a:spcPts val="0"/>
              </a:spcBef>
              <a:spcAft>
                <a:spcPts val="0"/>
              </a:spcAft>
              <a:buSzPts val="1200"/>
              <a:buNone/>
              <a:defRPr sz="900"/>
            </a:lvl2pPr>
            <a:lvl3pPr indent="-228600" lvl="2" marL="1371600" algn="l">
              <a:lnSpc>
                <a:spcPct val="100000"/>
              </a:lnSpc>
              <a:spcBef>
                <a:spcPts val="0"/>
              </a:spcBef>
              <a:spcAft>
                <a:spcPts val="0"/>
              </a:spcAft>
              <a:buSzPts val="1200"/>
              <a:buNone/>
              <a:defRPr sz="900"/>
            </a:lvl3pPr>
            <a:lvl4pPr indent="-228600" lvl="3" marL="1828800" algn="l">
              <a:lnSpc>
                <a:spcPct val="100000"/>
              </a:lnSpc>
              <a:spcBef>
                <a:spcPts val="0"/>
              </a:spcBef>
              <a:spcAft>
                <a:spcPts val="0"/>
              </a:spcAft>
              <a:buSzPts val="1200"/>
              <a:buNone/>
              <a:defRPr sz="900"/>
            </a:lvl4pPr>
            <a:lvl5pPr indent="-228600" lvl="4" marL="2286000" algn="l">
              <a:lnSpc>
                <a:spcPct val="100000"/>
              </a:lnSpc>
              <a:spcBef>
                <a:spcPts val="0"/>
              </a:spcBef>
              <a:spcAft>
                <a:spcPts val="0"/>
              </a:spcAft>
              <a:buSzPts val="1200"/>
              <a:buNone/>
              <a:defRPr sz="900"/>
            </a:lvl5pPr>
            <a:lvl6pPr indent="-228600" lvl="5" marL="2743200" algn="l">
              <a:lnSpc>
                <a:spcPct val="100000"/>
              </a:lnSpc>
              <a:spcBef>
                <a:spcPts val="0"/>
              </a:spcBef>
              <a:spcAft>
                <a:spcPts val="0"/>
              </a:spcAft>
              <a:buSzPts val="1200"/>
              <a:buNone/>
              <a:defRPr sz="900"/>
            </a:lvl6pPr>
            <a:lvl7pPr indent="-228600" lvl="6" marL="3200400" algn="l">
              <a:lnSpc>
                <a:spcPct val="100000"/>
              </a:lnSpc>
              <a:spcBef>
                <a:spcPts val="0"/>
              </a:spcBef>
              <a:spcAft>
                <a:spcPts val="0"/>
              </a:spcAft>
              <a:buSzPts val="1200"/>
              <a:buNone/>
              <a:defRPr sz="900"/>
            </a:lvl7pPr>
            <a:lvl8pPr indent="-228600" lvl="7" marL="3657600" algn="l">
              <a:lnSpc>
                <a:spcPct val="100000"/>
              </a:lnSpc>
              <a:spcBef>
                <a:spcPts val="0"/>
              </a:spcBef>
              <a:spcAft>
                <a:spcPts val="0"/>
              </a:spcAft>
              <a:buSzPts val="1200"/>
              <a:buNone/>
              <a:defRPr sz="900"/>
            </a:lvl8pPr>
            <a:lvl9pPr indent="-228600" lvl="8" marL="4114800" algn="l">
              <a:lnSpc>
                <a:spcPct val="100000"/>
              </a:lnSpc>
              <a:spcBef>
                <a:spcPts val="0"/>
              </a:spcBef>
              <a:spcAft>
                <a:spcPts val="0"/>
              </a:spcAft>
              <a:buSzPts val="1200"/>
              <a:buNone/>
              <a:defRPr sz="900"/>
            </a:lvl9pPr>
          </a:lstStyle>
          <a:p/>
        </p:txBody>
      </p:sp>
      <p:sp>
        <p:nvSpPr>
          <p:cNvPr id="59" name="Google Shape;59;p28"/>
          <p:cNvSpPr txBox="1"/>
          <p:nvPr>
            <p:ph idx="8" type="body"/>
          </p:nvPr>
        </p:nvSpPr>
        <p:spPr>
          <a:xfrm>
            <a:off x="3903300" y="3433000"/>
            <a:ext cx="1337400" cy="1176900"/>
          </a:xfrm>
          <a:prstGeom prst="rect">
            <a:avLst/>
          </a:prstGeom>
          <a:noFill/>
          <a:ln>
            <a:noFill/>
          </a:ln>
        </p:spPr>
        <p:txBody>
          <a:bodyPr anchorCtr="0" anchor="t" bIns="91425" lIns="91425" spcFirstLastPara="1" rIns="91425" wrap="square" tIns="91425">
            <a:spAutoFit/>
          </a:bodyPr>
          <a:lstStyle>
            <a:lvl1pPr indent="-228600" lvl="0" marL="457200" algn="l">
              <a:lnSpc>
                <a:spcPct val="100000"/>
              </a:lnSpc>
              <a:spcBef>
                <a:spcPts val="0"/>
              </a:spcBef>
              <a:spcAft>
                <a:spcPts val="0"/>
              </a:spcAft>
              <a:buSzPts val="1200"/>
              <a:buNone/>
              <a:defRPr sz="900"/>
            </a:lvl1pPr>
            <a:lvl2pPr indent="-228600" lvl="1" marL="914400" algn="l">
              <a:lnSpc>
                <a:spcPct val="100000"/>
              </a:lnSpc>
              <a:spcBef>
                <a:spcPts val="0"/>
              </a:spcBef>
              <a:spcAft>
                <a:spcPts val="0"/>
              </a:spcAft>
              <a:buSzPts val="1200"/>
              <a:buNone/>
              <a:defRPr sz="900"/>
            </a:lvl2pPr>
            <a:lvl3pPr indent="-228600" lvl="2" marL="1371600" algn="l">
              <a:lnSpc>
                <a:spcPct val="100000"/>
              </a:lnSpc>
              <a:spcBef>
                <a:spcPts val="0"/>
              </a:spcBef>
              <a:spcAft>
                <a:spcPts val="0"/>
              </a:spcAft>
              <a:buSzPts val="1200"/>
              <a:buNone/>
              <a:defRPr sz="900"/>
            </a:lvl3pPr>
            <a:lvl4pPr indent="-228600" lvl="3" marL="1828800" algn="l">
              <a:lnSpc>
                <a:spcPct val="100000"/>
              </a:lnSpc>
              <a:spcBef>
                <a:spcPts val="0"/>
              </a:spcBef>
              <a:spcAft>
                <a:spcPts val="0"/>
              </a:spcAft>
              <a:buSzPts val="1200"/>
              <a:buNone/>
              <a:defRPr sz="900"/>
            </a:lvl4pPr>
            <a:lvl5pPr indent="-228600" lvl="4" marL="2286000" algn="l">
              <a:lnSpc>
                <a:spcPct val="100000"/>
              </a:lnSpc>
              <a:spcBef>
                <a:spcPts val="0"/>
              </a:spcBef>
              <a:spcAft>
                <a:spcPts val="0"/>
              </a:spcAft>
              <a:buSzPts val="1200"/>
              <a:buNone/>
              <a:defRPr sz="900"/>
            </a:lvl5pPr>
            <a:lvl6pPr indent="-228600" lvl="5" marL="2743200" algn="l">
              <a:lnSpc>
                <a:spcPct val="100000"/>
              </a:lnSpc>
              <a:spcBef>
                <a:spcPts val="0"/>
              </a:spcBef>
              <a:spcAft>
                <a:spcPts val="0"/>
              </a:spcAft>
              <a:buSzPts val="1200"/>
              <a:buNone/>
              <a:defRPr sz="900"/>
            </a:lvl6pPr>
            <a:lvl7pPr indent="-228600" lvl="6" marL="3200400" algn="l">
              <a:lnSpc>
                <a:spcPct val="100000"/>
              </a:lnSpc>
              <a:spcBef>
                <a:spcPts val="0"/>
              </a:spcBef>
              <a:spcAft>
                <a:spcPts val="0"/>
              </a:spcAft>
              <a:buSzPts val="1200"/>
              <a:buNone/>
              <a:defRPr sz="900"/>
            </a:lvl7pPr>
            <a:lvl8pPr indent="-228600" lvl="7" marL="3657600" algn="l">
              <a:lnSpc>
                <a:spcPct val="100000"/>
              </a:lnSpc>
              <a:spcBef>
                <a:spcPts val="0"/>
              </a:spcBef>
              <a:spcAft>
                <a:spcPts val="0"/>
              </a:spcAft>
              <a:buSzPts val="1200"/>
              <a:buNone/>
              <a:defRPr sz="900"/>
            </a:lvl8pPr>
            <a:lvl9pPr indent="-228600" lvl="8" marL="4114800" algn="l">
              <a:lnSpc>
                <a:spcPct val="100000"/>
              </a:lnSpc>
              <a:spcBef>
                <a:spcPts val="0"/>
              </a:spcBef>
              <a:spcAft>
                <a:spcPts val="0"/>
              </a:spcAft>
              <a:buSzPts val="1200"/>
              <a:buNone/>
              <a:defRPr sz="900"/>
            </a:lvl9pPr>
          </a:lstStyle>
          <a:p/>
        </p:txBody>
      </p:sp>
      <p:sp>
        <p:nvSpPr>
          <p:cNvPr id="60" name="Google Shape;60;p28"/>
          <p:cNvSpPr txBox="1"/>
          <p:nvPr>
            <p:ph idx="9" type="body"/>
          </p:nvPr>
        </p:nvSpPr>
        <p:spPr>
          <a:xfrm>
            <a:off x="5648625" y="3433000"/>
            <a:ext cx="1337400" cy="1176900"/>
          </a:xfrm>
          <a:prstGeom prst="rect">
            <a:avLst/>
          </a:prstGeom>
          <a:noFill/>
          <a:ln>
            <a:noFill/>
          </a:ln>
        </p:spPr>
        <p:txBody>
          <a:bodyPr anchorCtr="0" anchor="t" bIns="91425" lIns="91425" spcFirstLastPara="1" rIns="91425" wrap="square" tIns="91425">
            <a:spAutoFit/>
          </a:bodyPr>
          <a:lstStyle>
            <a:lvl1pPr indent="-228600" lvl="0" marL="457200" algn="l">
              <a:lnSpc>
                <a:spcPct val="100000"/>
              </a:lnSpc>
              <a:spcBef>
                <a:spcPts val="0"/>
              </a:spcBef>
              <a:spcAft>
                <a:spcPts val="0"/>
              </a:spcAft>
              <a:buSzPts val="1200"/>
              <a:buNone/>
              <a:defRPr sz="900"/>
            </a:lvl1pPr>
            <a:lvl2pPr indent="-228600" lvl="1" marL="914400" algn="l">
              <a:lnSpc>
                <a:spcPct val="100000"/>
              </a:lnSpc>
              <a:spcBef>
                <a:spcPts val="0"/>
              </a:spcBef>
              <a:spcAft>
                <a:spcPts val="0"/>
              </a:spcAft>
              <a:buSzPts val="1200"/>
              <a:buNone/>
              <a:defRPr sz="900"/>
            </a:lvl2pPr>
            <a:lvl3pPr indent="-228600" lvl="2" marL="1371600" algn="l">
              <a:lnSpc>
                <a:spcPct val="100000"/>
              </a:lnSpc>
              <a:spcBef>
                <a:spcPts val="0"/>
              </a:spcBef>
              <a:spcAft>
                <a:spcPts val="0"/>
              </a:spcAft>
              <a:buSzPts val="1200"/>
              <a:buNone/>
              <a:defRPr sz="900"/>
            </a:lvl3pPr>
            <a:lvl4pPr indent="-228600" lvl="3" marL="1828800" algn="l">
              <a:lnSpc>
                <a:spcPct val="100000"/>
              </a:lnSpc>
              <a:spcBef>
                <a:spcPts val="0"/>
              </a:spcBef>
              <a:spcAft>
                <a:spcPts val="0"/>
              </a:spcAft>
              <a:buSzPts val="1200"/>
              <a:buNone/>
              <a:defRPr sz="900"/>
            </a:lvl4pPr>
            <a:lvl5pPr indent="-228600" lvl="4" marL="2286000" algn="l">
              <a:lnSpc>
                <a:spcPct val="100000"/>
              </a:lnSpc>
              <a:spcBef>
                <a:spcPts val="0"/>
              </a:spcBef>
              <a:spcAft>
                <a:spcPts val="0"/>
              </a:spcAft>
              <a:buSzPts val="1200"/>
              <a:buNone/>
              <a:defRPr sz="900"/>
            </a:lvl5pPr>
            <a:lvl6pPr indent="-228600" lvl="5" marL="2743200" algn="l">
              <a:lnSpc>
                <a:spcPct val="100000"/>
              </a:lnSpc>
              <a:spcBef>
                <a:spcPts val="0"/>
              </a:spcBef>
              <a:spcAft>
                <a:spcPts val="0"/>
              </a:spcAft>
              <a:buSzPts val="1200"/>
              <a:buNone/>
              <a:defRPr sz="900"/>
            </a:lvl6pPr>
            <a:lvl7pPr indent="-228600" lvl="6" marL="3200400" algn="l">
              <a:lnSpc>
                <a:spcPct val="100000"/>
              </a:lnSpc>
              <a:spcBef>
                <a:spcPts val="0"/>
              </a:spcBef>
              <a:spcAft>
                <a:spcPts val="0"/>
              </a:spcAft>
              <a:buSzPts val="1200"/>
              <a:buNone/>
              <a:defRPr sz="900"/>
            </a:lvl7pPr>
            <a:lvl8pPr indent="-228600" lvl="7" marL="3657600" algn="l">
              <a:lnSpc>
                <a:spcPct val="100000"/>
              </a:lnSpc>
              <a:spcBef>
                <a:spcPts val="0"/>
              </a:spcBef>
              <a:spcAft>
                <a:spcPts val="0"/>
              </a:spcAft>
              <a:buSzPts val="1200"/>
              <a:buNone/>
              <a:defRPr sz="900"/>
            </a:lvl8pPr>
            <a:lvl9pPr indent="-228600" lvl="8" marL="4114800" algn="l">
              <a:lnSpc>
                <a:spcPct val="100000"/>
              </a:lnSpc>
              <a:spcBef>
                <a:spcPts val="0"/>
              </a:spcBef>
              <a:spcAft>
                <a:spcPts val="0"/>
              </a:spcAft>
              <a:buSzPts val="1200"/>
              <a:buNone/>
              <a:defRPr sz="900"/>
            </a:lvl9pPr>
          </a:lstStyle>
          <a:p/>
        </p:txBody>
      </p:sp>
      <p:sp>
        <p:nvSpPr>
          <p:cNvPr id="61" name="Google Shape;61;p28"/>
          <p:cNvSpPr txBox="1"/>
          <p:nvPr>
            <p:ph idx="13" type="body"/>
          </p:nvPr>
        </p:nvSpPr>
        <p:spPr>
          <a:xfrm>
            <a:off x="7385291" y="3433000"/>
            <a:ext cx="1337400" cy="1176900"/>
          </a:xfrm>
          <a:prstGeom prst="rect">
            <a:avLst/>
          </a:prstGeom>
          <a:noFill/>
          <a:ln>
            <a:noFill/>
          </a:ln>
        </p:spPr>
        <p:txBody>
          <a:bodyPr anchorCtr="0" anchor="t" bIns="91425" lIns="91425" spcFirstLastPara="1" rIns="91425" wrap="square" tIns="91425">
            <a:spAutoFit/>
          </a:bodyPr>
          <a:lstStyle>
            <a:lvl1pPr indent="-228600" lvl="0" marL="457200" algn="l">
              <a:lnSpc>
                <a:spcPct val="100000"/>
              </a:lnSpc>
              <a:spcBef>
                <a:spcPts val="0"/>
              </a:spcBef>
              <a:spcAft>
                <a:spcPts val="0"/>
              </a:spcAft>
              <a:buSzPts val="1200"/>
              <a:buNone/>
              <a:defRPr sz="900"/>
            </a:lvl1pPr>
            <a:lvl2pPr indent="-228600" lvl="1" marL="914400" algn="l">
              <a:lnSpc>
                <a:spcPct val="100000"/>
              </a:lnSpc>
              <a:spcBef>
                <a:spcPts val="0"/>
              </a:spcBef>
              <a:spcAft>
                <a:spcPts val="0"/>
              </a:spcAft>
              <a:buSzPts val="1200"/>
              <a:buNone/>
              <a:defRPr sz="900"/>
            </a:lvl2pPr>
            <a:lvl3pPr indent="-228600" lvl="2" marL="1371600" algn="l">
              <a:lnSpc>
                <a:spcPct val="100000"/>
              </a:lnSpc>
              <a:spcBef>
                <a:spcPts val="0"/>
              </a:spcBef>
              <a:spcAft>
                <a:spcPts val="0"/>
              </a:spcAft>
              <a:buSzPts val="1200"/>
              <a:buNone/>
              <a:defRPr sz="900"/>
            </a:lvl3pPr>
            <a:lvl4pPr indent="-228600" lvl="3" marL="1828800" algn="l">
              <a:lnSpc>
                <a:spcPct val="100000"/>
              </a:lnSpc>
              <a:spcBef>
                <a:spcPts val="0"/>
              </a:spcBef>
              <a:spcAft>
                <a:spcPts val="0"/>
              </a:spcAft>
              <a:buSzPts val="1200"/>
              <a:buNone/>
              <a:defRPr sz="900"/>
            </a:lvl4pPr>
            <a:lvl5pPr indent="-228600" lvl="4" marL="2286000" algn="l">
              <a:lnSpc>
                <a:spcPct val="100000"/>
              </a:lnSpc>
              <a:spcBef>
                <a:spcPts val="0"/>
              </a:spcBef>
              <a:spcAft>
                <a:spcPts val="0"/>
              </a:spcAft>
              <a:buSzPts val="1200"/>
              <a:buNone/>
              <a:defRPr sz="900"/>
            </a:lvl5pPr>
            <a:lvl6pPr indent="-228600" lvl="5" marL="2743200" algn="l">
              <a:lnSpc>
                <a:spcPct val="100000"/>
              </a:lnSpc>
              <a:spcBef>
                <a:spcPts val="0"/>
              </a:spcBef>
              <a:spcAft>
                <a:spcPts val="0"/>
              </a:spcAft>
              <a:buSzPts val="1200"/>
              <a:buNone/>
              <a:defRPr sz="900"/>
            </a:lvl6pPr>
            <a:lvl7pPr indent="-228600" lvl="6" marL="3200400" algn="l">
              <a:lnSpc>
                <a:spcPct val="100000"/>
              </a:lnSpc>
              <a:spcBef>
                <a:spcPts val="0"/>
              </a:spcBef>
              <a:spcAft>
                <a:spcPts val="0"/>
              </a:spcAft>
              <a:buSzPts val="1200"/>
              <a:buNone/>
              <a:defRPr sz="900"/>
            </a:lvl7pPr>
            <a:lvl8pPr indent="-228600" lvl="7" marL="3657600" algn="l">
              <a:lnSpc>
                <a:spcPct val="100000"/>
              </a:lnSpc>
              <a:spcBef>
                <a:spcPts val="0"/>
              </a:spcBef>
              <a:spcAft>
                <a:spcPts val="0"/>
              </a:spcAft>
              <a:buSzPts val="1200"/>
              <a:buNone/>
              <a:defRPr sz="900"/>
            </a:lvl8pPr>
            <a:lvl9pPr indent="-228600" lvl="8" marL="4114800" algn="l">
              <a:lnSpc>
                <a:spcPct val="100000"/>
              </a:lnSpc>
              <a:spcBef>
                <a:spcPts val="0"/>
              </a:spcBef>
              <a:spcAft>
                <a:spcPts val="0"/>
              </a:spcAft>
              <a:buSzPts val="1200"/>
              <a:buNone/>
              <a:defRPr sz="900"/>
            </a:lvl9pPr>
          </a:lstStyle>
          <a:p/>
        </p:txBody>
      </p:sp>
      <p:sp>
        <p:nvSpPr>
          <p:cNvPr id="62" name="Google Shape;62;p28"/>
          <p:cNvSpPr txBox="1"/>
          <p:nvPr>
            <p:ph idx="14" type="subTitle"/>
          </p:nvPr>
        </p:nvSpPr>
        <p:spPr>
          <a:xfrm>
            <a:off x="277500" y="278858"/>
            <a:ext cx="1630200" cy="1374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dk1"/>
              </a:buClr>
              <a:buSzPts val="800"/>
              <a:buFont typeface="Arimo"/>
              <a:buNone/>
              <a:defRPr sz="800">
                <a:latin typeface="Arimo"/>
                <a:ea typeface="Arimo"/>
                <a:cs typeface="Arimo"/>
                <a:sym typeface="Arimo"/>
              </a:defRPr>
            </a:lvl1pPr>
            <a:lvl2pPr lvl="1" algn="l">
              <a:lnSpc>
                <a:spcPct val="100000"/>
              </a:lnSpc>
              <a:spcBef>
                <a:spcPts val="0"/>
              </a:spcBef>
              <a:spcAft>
                <a:spcPts val="0"/>
              </a:spcAft>
              <a:buClr>
                <a:schemeClr val="dk1"/>
              </a:buClr>
              <a:buSzPts val="1400"/>
              <a:buFont typeface="Arimo"/>
              <a:buNone/>
              <a:defRPr>
                <a:latin typeface="Arimo"/>
                <a:ea typeface="Arimo"/>
                <a:cs typeface="Arimo"/>
                <a:sym typeface="Arimo"/>
              </a:defRPr>
            </a:lvl2pPr>
            <a:lvl3pPr lvl="2" algn="l">
              <a:lnSpc>
                <a:spcPct val="100000"/>
              </a:lnSpc>
              <a:spcBef>
                <a:spcPts val="0"/>
              </a:spcBef>
              <a:spcAft>
                <a:spcPts val="0"/>
              </a:spcAft>
              <a:buClr>
                <a:schemeClr val="dk1"/>
              </a:buClr>
              <a:buSzPts val="1400"/>
              <a:buFont typeface="Arimo"/>
              <a:buNone/>
              <a:defRPr>
                <a:latin typeface="Arimo"/>
                <a:ea typeface="Arimo"/>
                <a:cs typeface="Arimo"/>
                <a:sym typeface="Arimo"/>
              </a:defRPr>
            </a:lvl3pPr>
            <a:lvl4pPr lvl="3" algn="l">
              <a:lnSpc>
                <a:spcPct val="100000"/>
              </a:lnSpc>
              <a:spcBef>
                <a:spcPts val="0"/>
              </a:spcBef>
              <a:spcAft>
                <a:spcPts val="0"/>
              </a:spcAft>
              <a:buClr>
                <a:schemeClr val="dk1"/>
              </a:buClr>
              <a:buSzPts val="1400"/>
              <a:buFont typeface="Arimo"/>
              <a:buNone/>
              <a:defRPr>
                <a:latin typeface="Arimo"/>
                <a:ea typeface="Arimo"/>
                <a:cs typeface="Arimo"/>
                <a:sym typeface="Arimo"/>
              </a:defRPr>
            </a:lvl4pPr>
            <a:lvl5pPr lvl="4" algn="l">
              <a:lnSpc>
                <a:spcPct val="100000"/>
              </a:lnSpc>
              <a:spcBef>
                <a:spcPts val="0"/>
              </a:spcBef>
              <a:spcAft>
                <a:spcPts val="0"/>
              </a:spcAft>
              <a:buClr>
                <a:schemeClr val="dk1"/>
              </a:buClr>
              <a:buSzPts val="1400"/>
              <a:buFont typeface="Arimo"/>
              <a:buNone/>
              <a:defRPr>
                <a:latin typeface="Arimo"/>
                <a:ea typeface="Arimo"/>
                <a:cs typeface="Arimo"/>
                <a:sym typeface="Arimo"/>
              </a:defRPr>
            </a:lvl5pPr>
            <a:lvl6pPr lvl="5" algn="l">
              <a:lnSpc>
                <a:spcPct val="100000"/>
              </a:lnSpc>
              <a:spcBef>
                <a:spcPts val="0"/>
              </a:spcBef>
              <a:spcAft>
                <a:spcPts val="0"/>
              </a:spcAft>
              <a:buClr>
                <a:schemeClr val="dk1"/>
              </a:buClr>
              <a:buSzPts val="1400"/>
              <a:buFont typeface="Arimo"/>
              <a:buNone/>
              <a:defRPr>
                <a:latin typeface="Arimo"/>
                <a:ea typeface="Arimo"/>
                <a:cs typeface="Arimo"/>
                <a:sym typeface="Arimo"/>
              </a:defRPr>
            </a:lvl6pPr>
            <a:lvl7pPr lvl="6" algn="l">
              <a:lnSpc>
                <a:spcPct val="100000"/>
              </a:lnSpc>
              <a:spcBef>
                <a:spcPts val="0"/>
              </a:spcBef>
              <a:spcAft>
                <a:spcPts val="0"/>
              </a:spcAft>
              <a:buClr>
                <a:schemeClr val="dk1"/>
              </a:buClr>
              <a:buSzPts val="1400"/>
              <a:buFont typeface="Arimo"/>
              <a:buNone/>
              <a:defRPr>
                <a:latin typeface="Arimo"/>
                <a:ea typeface="Arimo"/>
                <a:cs typeface="Arimo"/>
                <a:sym typeface="Arimo"/>
              </a:defRPr>
            </a:lvl7pPr>
            <a:lvl8pPr lvl="7" algn="l">
              <a:lnSpc>
                <a:spcPct val="100000"/>
              </a:lnSpc>
              <a:spcBef>
                <a:spcPts val="0"/>
              </a:spcBef>
              <a:spcAft>
                <a:spcPts val="0"/>
              </a:spcAft>
              <a:buClr>
                <a:schemeClr val="dk1"/>
              </a:buClr>
              <a:buSzPts val="1400"/>
              <a:buFont typeface="Arimo"/>
              <a:buNone/>
              <a:defRPr>
                <a:latin typeface="Arimo"/>
                <a:ea typeface="Arimo"/>
                <a:cs typeface="Arimo"/>
                <a:sym typeface="Arimo"/>
              </a:defRPr>
            </a:lvl8pPr>
            <a:lvl9pPr lvl="8" algn="l">
              <a:lnSpc>
                <a:spcPct val="100000"/>
              </a:lnSpc>
              <a:spcBef>
                <a:spcPts val="0"/>
              </a:spcBef>
              <a:spcAft>
                <a:spcPts val="0"/>
              </a:spcAft>
              <a:buClr>
                <a:schemeClr val="dk1"/>
              </a:buClr>
              <a:buSzPts val="1400"/>
              <a:buFont typeface="Arimo"/>
              <a:buNone/>
              <a:defRPr>
                <a:latin typeface="Arimo"/>
                <a:ea typeface="Arimo"/>
                <a:cs typeface="Arimo"/>
                <a:sym typeface="Arimo"/>
              </a:defRPr>
            </a:lvl9pPr>
          </a:lstStyle>
          <a:p/>
        </p:txBody>
      </p:sp>
      <p:sp>
        <p:nvSpPr>
          <p:cNvPr id="63" name="Google Shape;63;p28"/>
          <p:cNvSpPr txBox="1"/>
          <p:nvPr>
            <p:ph idx="15" type="subTitle"/>
          </p:nvPr>
        </p:nvSpPr>
        <p:spPr>
          <a:xfrm>
            <a:off x="7236300" y="278858"/>
            <a:ext cx="1630200" cy="137400"/>
          </a:xfrm>
          <a:prstGeom prst="rect">
            <a:avLst/>
          </a:prstGeom>
          <a:noFill/>
          <a:ln>
            <a:noFill/>
          </a:ln>
        </p:spPr>
        <p:txBody>
          <a:bodyPr anchorCtr="0" anchor="t" bIns="0" lIns="0" spcFirstLastPara="1" rIns="0" wrap="square" tIns="0">
            <a:noAutofit/>
          </a:bodyPr>
          <a:lstStyle>
            <a:lvl1pPr lvl="0" algn="r">
              <a:lnSpc>
                <a:spcPct val="100000"/>
              </a:lnSpc>
              <a:spcBef>
                <a:spcPts val="0"/>
              </a:spcBef>
              <a:spcAft>
                <a:spcPts val="0"/>
              </a:spcAft>
              <a:buClr>
                <a:schemeClr val="dk1"/>
              </a:buClr>
              <a:buSzPts val="800"/>
              <a:buFont typeface="Arimo"/>
              <a:buNone/>
              <a:defRPr sz="800">
                <a:latin typeface="Arimo"/>
                <a:ea typeface="Arimo"/>
                <a:cs typeface="Arimo"/>
                <a:sym typeface="Arimo"/>
              </a:defRPr>
            </a:lvl1pPr>
            <a:lvl2pPr lvl="1" algn="l">
              <a:lnSpc>
                <a:spcPct val="100000"/>
              </a:lnSpc>
              <a:spcBef>
                <a:spcPts val="0"/>
              </a:spcBef>
              <a:spcAft>
                <a:spcPts val="0"/>
              </a:spcAft>
              <a:buClr>
                <a:schemeClr val="dk1"/>
              </a:buClr>
              <a:buSzPts val="1400"/>
              <a:buFont typeface="Arimo"/>
              <a:buNone/>
              <a:defRPr>
                <a:latin typeface="Arimo"/>
                <a:ea typeface="Arimo"/>
                <a:cs typeface="Arimo"/>
                <a:sym typeface="Arimo"/>
              </a:defRPr>
            </a:lvl2pPr>
            <a:lvl3pPr lvl="2" algn="l">
              <a:lnSpc>
                <a:spcPct val="100000"/>
              </a:lnSpc>
              <a:spcBef>
                <a:spcPts val="0"/>
              </a:spcBef>
              <a:spcAft>
                <a:spcPts val="0"/>
              </a:spcAft>
              <a:buClr>
                <a:schemeClr val="dk1"/>
              </a:buClr>
              <a:buSzPts val="1400"/>
              <a:buFont typeface="Arimo"/>
              <a:buNone/>
              <a:defRPr>
                <a:latin typeface="Arimo"/>
                <a:ea typeface="Arimo"/>
                <a:cs typeface="Arimo"/>
                <a:sym typeface="Arimo"/>
              </a:defRPr>
            </a:lvl3pPr>
            <a:lvl4pPr lvl="3" algn="l">
              <a:lnSpc>
                <a:spcPct val="100000"/>
              </a:lnSpc>
              <a:spcBef>
                <a:spcPts val="0"/>
              </a:spcBef>
              <a:spcAft>
                <a:spcPts val="0"/>
              </a:spcAft>
              <a:buClr>
                <a:schemeClr val="dk1"/>
              </a:buClr>
              <a:buSzPts val="1400"/>
              <a:buFont typeface="Arimo"/>
              <a:buNone/>
              <a:defRPr>
                <a:latin typeface="Arimo"/>
                <a:ea typeface="Arimo"/>
                <a:cs typeface="Arimo"/>
                <a:sym typeface="Arimo"/>
              </a:defRPr>
            </a:lvl4pPr>
            <a:lvl5pPr lvl="4" algn="l">
              <a:lnSpc>
                <a:spcPct val="100000"/>
              </a:lnSpc>
              <a:spcBef>
                <a:spcPts val="0"/>
              </a:spcBef>
              <a:spcAft>
                <a:spcPts val="0"/>
              </a:spcAft>
              <a:buClr>
                <a:schemeClr val="dk1"/>
              </a:buClr>
              <a:buSzPts val="1400"/>
              <a:buFont typeface="Arimo"/>
              <a:buNone/>
              <a:defRPr>
                <a:latin typeface="Arimo"/>
                <a:ea typeface="Arimo"/>
                <a:cs typeface="Arimo"/>
                <a:sym typeface="Arimo"/>
              </a:defRPr>
            </a:lvl5pPr>
            <a:lvl6pPr lvl="5" algn="l">
              <a:lnSpc>
                <a:spcPct val="100000"/>
              </a:lnSpc>
              <a:spcBef>
                <a:spcPts val="0"/>
              </a:spcBef>
              <a:spcAft>
                <a:spcPts val="0"/>
              </a:spcAft>
              <a:buClr>
                <a:schemeClr val="dk1"/>
              </a:buClr>
              <a:buSzPts val="1400"/>
              <a:buFont typeface="Arimo"/>
              <a:buNone/>
              <a:defRPr>
                <a:latin typeface="Arimo"/>
                <a:ea typeface="Arimo"/>
                <a:cs typeface="Arimo"/>
                <a:sym typeface="Arimo"/>
              </a:defRPr>
            </a:lvl6pPr>
            <a:lvl7pPr lvl="6" algn="l">
              <a:lnSpc>
                <a:spcPct val="100000"/>
              </a:lnSpc>
              <a:spcBef>
                <a:spcPts val="0"/>
              </a:spcBef>
              <a:spcAft>
                <a:spcPts val="0"/>
              </a:spcAft>
              <a:buClr>
                <a:schemeClr val="dk1"/>
              </a:buClr>
              <a:buSzPts val="1400"/>
              <a:buFont typeface="Arimo"/>
              <a:buNone/>
              <a:defRPr>
                <a:latin typeface="Arimo"/>
                <a:ea typeface="Arimo"/>
                <a:cs typeface="Arimo"/>
                <a:sym typeface="Arimo"/>
              </a:defRPr>
            </a:lvl7pPr>
            <a:lvl8pPr lvl="7" algn="l">
              <a:lnSpc>
                <a:spcPct val="100000"/>
              </a:lnSpc>
              <a:spcBef>
                <a:spcPts val="0"/>
              </a:spcBef>
              <a:spcAft>
                <a:spcPts val="0"/>
              </a:spcAft>
              <a:buClr>
                <a:schemeClr val="dk1"/>
              </a:buClr>
              <a:buSzPts val="1400"/>
              <a:buFont typeface="Arimo"/>
              <a:buNone/>
              <a:defRPr>
                <a:latin typeface="Arimo"/>
                <a:ea typeface="Arimo"/>
                <a:cs typeface="Arimo"/>
                <a:sym typeface="Arimo"/>
              </a:defRPr>
            </a:lvl8pPr>
            <a:lvl9pPr lvl="8" algn="l">
              <a:lnSpc>
                <a:spcPct val="100000"/>
              </a:lnSpc>
              <a:spcBef>
                <a:spcPts val="0"/>
              </a:spcBef>
              <a:spcAft>
                <a:spcPts val="0"/>
              </a:spcAft>
              <a:buClr>
                <a:schemeClr val="dk1"/>
              </a:buClr>
              <a:buSzPts val="1400"/>
              <a:buFont typeface="Arimo"/>
              <a:buNone/>
              <a:defRPr>
                <a:latin typeface="Arimo"/>
                <a:ea typeface="Arimo"/>
                <a:cs typeface="Arimo"/>
                <a:sym typeface="Arimo"/>
              </a:defRPr>
            </a:lvl9pPr>
          </a:lstStyle>
          <a:p/>
        </p:txBody>
      </p:sp>
      <p:sp>
        <p:nvSpPr>
          <p:cNvPr id="64" name="Google Shape;64;p28"/>
          <p:cNvSpPr txBox="1"/>
          <p:nvPr>
            <p:ph type="title"/>
          </p:nvPr>
        </p:nvSpPr>
        <p:spPr>
          <a:xfrm>
            <a:off x="277500" y="416250"/>
            <a:ext cx="8589000" cy="885000"/>
          </a:xfrm>
          <a:prstGeom prst="rect">
            <a:avLst/>
          </a:prstGeom>
          <a:noFill/>
          <a:ln>
            <a:noFill/>
          </a:ln>
        </p:spPr>
        <p:txBody>
          <a:bodyPr anchorCtr="0" anchor="t" bIns="0" lIns="0" spcFirstLastPara="1" rIns="0" wrap="square" tIns="91425">
            <a:noAutofit/>
          </a:bodyPr>
          <a:lstStyle>
            <a:lvl1pPr lvl="0" algn="l">
              <a:lnSpc>
                <a:spcPct val="100000"/>
              </a:lnSpc>
              <a:spcBef>
                <a:spcPts val="0"/>
              </a:spcBef>
              <a:spcAft>
                <a:spcPts val="0"/>
              </a:spcAft>
              <a:buSzPts val="3000"/>
              <a:buNone/>
              <a:defRPr sz="3000"/>
            </a:lvl1pPr>
            <a:lvl2pPr lvl="1" algn="ctr">
              <a:lnSpc>
                <a:spcPct val="115000"/>
              </a:lnSpc>
              <a:spcBef>
                <a:spcPts val="0"/>
              </a:spcBef>
              <a:spcAft>
                <a:spcPts val="0"/>
              </a:spcAft>
              <a:buSzPts val="4800"/>
              <a:buNone/>
              <a:defRPr sz="4800">
                <a:latin typeface="Arimo SemiBold"/>
                <a:ea typeface="Arimo SemiBold"/>
                <a:cs typeface="Arimo SemiBold"/>
                <a:sym typeface="Arimo SemiBold"/>
              </a:defRPr>
            </a:lvl2pPr>
            <a:lvl3pPr lvl="2" algn="ctr">
              <a:lnSpc>
                <a:spcPct val="115000"/>
              </a:lnSpc>
              <a:spcBef>
                <a:spcPts val="0"/>
              </a:spcBef>
              <a:spcAft>
                <a:spcPts val="0"/>
              </a:spcAft>
              <a:buSzPts val="4800"/>
              <a:buNone/>
              <a:defRPr sz="4800">
                <a:latin typeface="Arimo SemiBold"/>
                <a:ea typeface="Arimo SemiBold"/>
                <a:cs typeface="Arimo SemiBold"/>
                <a:sym typeface="Arimo SemiBold"/>
              </a:defRPr>
            </a:lvl3pPr>
            <a:lvl4pPr lvl="3" algn="ctr">
              <a:lnSpc>
                <a:spcPct val="115000"/>
              </a:lnSpc>
              <a:spcBef>
                <a:spcPts val="0"/>
              </a:spcBef>
              <a:spcAft>
                <a:spcPts val="0"/>
              </a:spcAft>
              <a:buSzPts val="4800"/>
              <a:buNone/>
              <a:defRPr sz="4800">
                <a:latin typeface="Arimo SemiBold"/>
                <a:ea typeface="Arimo SemiBold"/>
                <a:cs typeface="Arimo SemiBold"/>
                <a:sym typeface="Arimo SemiBold"/>
              </a:defRPr>
            </a:lvl4pPr>
            <a:lvl5pPr lvl="4" algn="ctr">
              <a:lnSpc>
                <a:spcPct val="115000"/>
              </a:lnSpc>
              <a:spcBef>
                <a:spcPts val="0"/>
              </a:spcBef>
              <a:spcAft>
                <a:spcPts val="0"/>
              </a:spcAft>
              <a:buSzPts val="4800"/>
              <a:buNone/>
              <a:defRPr sz="4800">
                <a:latin typeface="Arimo SemiBold"/>
                <a:ea typeface="Arimo SemiBold"/>
                <a:cs typeface="Arimo SemiBold"/>
                <a:sym typeface="Arimo SemiBold"/>
              </a:defRPr>
            </a:lvl5pPr>
            <a:lvl6pPr lvl="5" algn="ctr">
              <a:lnSpc>
                <a:spcPct val="115000"/>
              </a:lnSpc>
              <a:spcBef>
                <a:spcPts val="0"/>
              </a:spcBef>
              <a:spcAft>
                <a:spcPts val="0"/>
              </a:spcAft>
              <a:buSzPts val="4800"/>
              <a:buNone/>
              <a:defRPr sz="4800">
                <a:latin typeface="Arimo SemiBold"/>
                <a:ea typeface="Arimo SemiBold"/>
                <a:cs typeface="Arimo SemiBold"/>
                <a:sym typeface="Arimo SemiBold"/>
              </a:defRPr>
            </a:lvl6pPr>
            <a:lvl7pPr lvl="6" algn="ctr">
              <a:lnSpc>
                <a:spcPct val="115000"/>
              </a:lnSpc>
              <a:spcBef>
                <a:spcPts val="0"/>
              </a:spcBef>
              <a:spcAft>
                <a:spcPts val="0"/>
              </a:spcAft>
              <a:buSzPts val="4800"/>
              <a:buNone/>
              <a:defRPr sz="4800">
                <a:latin typeface="Arimo SemiBold"/>
                <a:ea typeface="Arimo SemiBold"/>
                <a:cs typeface="Arimo SemiBold"/>
                <a:sym typeface="Arimo SemiBold"/>
              </a:defRPr>
            </a:lvl7pPr>
            <a:lvl8pPr lvl="7" algn="ctr">
              <a:lnSpc>
                <a:spcPct val="115000"/>
              </a:lnSpc>
              <a:spcBef>
                <a:spcPts val="0"/>
              </a:spcBef>
              <a:spcAft>
                <a:spcPts val="0"/>
              </a:spcAft>
              <a:buSzPts val="4800"/>
              <a:buNone/>
              <a:defRPr sz="4800">
                <a:latin typeface="Arimo SemiBold"/>
                <a:ea typeface="Arimo SemiBold"/>
                <a:cs typeface="Arimo SemiBold"/>
                <a:sym typeface="Arimo SemiBold"/>
              </a:defRPr>
            </a:lvl8pPr>
            <a:lvl9pPr lvl="8" algn="ctr">
              <a:lnSpc>
                <a:spcPct val="115000"/>
              </a:lnSpc>
              <a:spcBef>
                <a:spcPts val="0"/>
              </a:spcBef>
              <a:spcAft>
                <a:spcPts val="0"/>
              </a:spcAft>
              <a:buSzPts val="4800"/>
              <a:buNone/>
              <a:defRPr sz="4800">
                <a:latin typeface="Arimo SemiBold"/>
                <a:ea typeface="Arimo SemiBold"/>
                <a:cs typeface="Arimo SemiBold"/>
                <a:sym typeface="Arimo SemiBold"/>
              </a:defRPr>
            </a:lvl9pPr>
          </a:lstStyle>
          <a:p/>
        </p:txBody>
      </p:sp>
      <p:sp>
        <p:nvSpPr>
          <p:cNvPr id="65" name="Google Shape;65;p28"/>
          <p:cNvSpPr txBox="1"/>
          <p:nvPr>
            <p:ph idx="12" type="sldNum"/>
          </p:nvPr>
        </p:nvSpPr>
        <p:spPr>
          <a:xfrm>
            <a:off x="8208648" y="4749900"/>
            <a:ext cx="657900" cy="192000"/>
          </a:xfrm>
          <a:prstGeom prst="rect">
            <a:avLst/>
          </a:prstGeom>
          <a:noFill/>
          <a:ln>
            <a:noFill/>
          </a:ln>
        </p:spPr>
        <p:txBody>
          <a:bodyPr anchorCtr="0" anchor="ctr" bIns="91425" lIns="91425" spcFirstLastPara="1" rIns="0" wrap="square" tIns="91425">
            <a:noAutofit/>
          </a:bodyPr>
          <a:lstStyle>
            <a:lvl1pPr indent="0" lvl="0"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1pPr>
            <a:lvl2pPr indent="0" lvl="1"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2pPr>
            <a:lvl3pPr indent="0" lvl="2"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3pPr>
            <a:lvl4pPr indent="0" lvl="3"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4pPr>
            <a:lvl5pPr indent="0" lvl="4"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5pPr>
            <a:lvl6pPr indent="0" lvl="5"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6pPr>
            <a:lvl7pPr indent="0" lvl="6"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7pPr>
            <a:lvl8pPr indent="0" lvl="7"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8pPr>
            <a:lvl9pPr indent="0" lvl="8"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 Alt 1">
  <p:cSld name="BLANK_1_1_1_1_1_1_1_1_1_1_1">
    <p:bg>
      <p:bgPr>
        <a:solidFill>
          <a:schemeClr val="accent5"/>
        </a:solidFill>
      </p:bgPr>
    </p:bg>
    <p:spTree>
      <p:nvGrpSpPr>
        <p:cNvPr id="66" name="Shape 66"/>
        <p:cNvGrpSpPr/>
        <p:nvPr/>
      </p:nvGrpSpPr>
      <p:grpSpPr>
        <a:xfrm>
          <a:off x="0" y="0"/>
          <a:ext cx="0" cy="0"/>
          <a:chOff x="0" y="0"/>
          <a:chExt cx="0" cy="0"/>
        </a:xfrm>
      </p:grpSpPr>
      <p:sp>
        <p:nvSpPr>
          <p:cNvPr id="67" name="Google Shape;67;p29"/>
          <p:cNvSpPr txBox="1"/>
          <p:nvPr>
            <p:ph idx="1" type="subTitle"/>
          </p:nvPr>
        </p:nvSpPr>
        <p:spPr>
          <a:xfrm>
            <a:off x="4539825" y="3178291"/>
            <a:ext cx="4325700" cy="452700"/>
          </a:xfrm>
          <a:prstGeom prst="rect">
            <a:avLst/>
          </a:prstGeom>
          <a:noFill/>
          <a:ln>
            <a:noFill/>
          </a:ln>
        </p:spPr>
        <p:txBody>
          <a:bodyPr anchorCtr="0" anchor="b" bIns="91425" lIns="91425" spcFirstLastPara="1" rIns="0" wrap="square" tIns="91425">
            <a:noAutofit/>
          </a:bodyPr>
          <a:lstStyle>
            <a:lvl1pPr lvl="0" algn="l">
              <a:lnSpc>
                <a:spcPct val="100000"/>
              </a:lnSpc>
              <a:spcBef>
                <a:spcPts val="0"/>
              </a:spcBef>
              <a:spcAft>
                <a:spcPts val="0"/>
              </a:spcAft>
              <a:buClr>
                <a:schemeClr val="dk1"/>
              </a:buClr>
              <a:buSzPts val="2400"/>
              <a:buFont typeface="Arimo"/>
              <a:buNone/>
              <a:defRPr sz="2400">
                <a:latin typeface="Arimo"/>
                <a:ea typeface="Arimo"/>
                <a:cs typeface="Arimo"/>
                <a:sym typeface="Arimo"/>
              </a:defRPr>
            </a:lvl1pPr>
            <a:lvl2pPr lvl="1" algn="l">
              <a:lnSpc>
                <a:spcPct val="100000"/>
              </a:lnSpc>
              <a:spcBef>
                <a:spcPts val="0"/>
              </a:spcBef>
              <a:spcAft>
                <a:spcPts val="0"/>
              </a:spcAft>
              <a:buClr>
                <a:schemeClr val="dk1"/>
              </a:buClr>
              <a:buSzPts val="2400"/>
              <a:buFont typeface="Arimo"/>
              <a:buNone/>
              <a:defRPr sz="2400">
                <a:latin typeface="Arimo"/>
                <a:ea typeface="Arimo"/>
                <a:cs typeface="Arimo"/>
                <a:sym typeface="Arimo"/>
              </a:defRPr>
            </a:lvl2pPr>
            <a:lvl3pPr lvl="2" algn="l">
              <a:lnSpc>
                <a:spcPct val="100000"/>
              </a:lnSpc>
              <a:spcBef>
                <a:spcPts val="0"/>
              </a:spcBef>
              <a:spcAft>
                <a:spcPts val="0"/>
              </a:spcAft>
              <a:buClr>
                <a:schemeClr val="dk1"/>
              </a:buClr>
              <a:buSzPts val="2400"/>
              <a:buFont typeface="Arimo"/>
              <a:buNone/>
              <a:defRPr sz="2400">
                <a:latin typeface="Arimo"/>
                <a:ea typeface="Arimo"/>
                <a:cs typeface="Arimo"/>
                <a:sym typeface="Arimo"/>
              </a:defRPr>
            </a:lvl3pPr>
            <a:lvl4pPr lvl="3" algn="l">
              <a:lnSpc>
                <a:spcPct val="100000"/>
              </a:lnSpc>
              <a:spcBef>
                <a:spcPts val="0"/>
              </a:spcBef>
              <a:spcAft>
                <a:spcPts val="0"/>
              </a:spcAft>
              <a:buClr>
                <a:schemeClr val="dk1"/>
              </a:buClr>
              <a:buSzPts val="2400"/>
              <a:buFont typeface="Arimo"/>
              <a:buNone/>
              <a:defRPr sz="2400">
                <a:latin typeface="Arimo"/>
                <a:ea typeface="Arimo"/>
                <a:cs typeface="Arimo"/>
                <a:sym typeface="Arimo"/>
              </a:defRPr>
            </a:lvl4pPr>
            <a:lvl5pPr lvl="4" algn="l">
              <a:lnSpc>
                <a:spcPct val="100000"/>
              </a:lnSpc>
              <a:spcBef>
                <a:spcPts val="0"/>
              </a:spcBef>
              <a:spcAft>
                <a:spcPts val="0"/>
              </a:spcAft>
              <a:buClr>
                <a:schemeClr val="dk1"/>
              </a:buClr>
              <a:buSzPts val="2400"/>
              <a:buFont typeface="Arimo"/>
              <a:buNone/>
              <a:defRPr sz="2400">
                <a:latin typeface="Arimo"/>
                <a:ea typeface="Arimo"/>
                <a:cs typeface="Arimo"/>
                <a:sym typeface="Arimo"/>
              </a:defRPr>
            </a:lvl5pPr>
            <a:lvl6pPr lvl="5" algn="l">
              <a:lnSpc>
                <a:spcPct val="100000"/>
              </a:lnSpc>
              <a:spcBef>
                <a:spcPts val="0"/>
              </a:spcBef>
              <a:spcAft>
                <a:spcPts val="0"/>
              </a:spcAft>
              <a:buClr>
                <a:schemeClr val="dk1"/>
              </a:buClr>
              <a:buSzPts val="2400"/>
              <a:buFont typeface="Arimo"/>
              <a:buNone/>
              <a:defRPr sz="2400">
                <a:latin typeface="Arimo"/>
                <a:ea typeface="Arimo"/>
                <a:cs typeface="Arimo"/>
                <a:sym typeface="Arimo"/>
              </a:defRPr>
            </a:lvl6pPr>
            <a:lvl7pPr lvl="6" algn="l">
              <a:lnSpc>
                <a:spcPct val="100000"/>
              </a:lnSpc>
              <a:spcBef>
                <a:spcPts val="0"/>
              </a:spcBef>
              <a:spcAft>
                <a:spcPts val="0"/>
              </a:spcAft>
              <a:buClr>
                <a:schemeClr val="dk1"/>
              </a:buClr>
              <a:buSzPts val="2400"/>
              <a:buFont typeface="Arimo"/>
              <a:buNone/>
              <a:defRPr sz="2400">
                <a:latin typeface="Arimo"/>
                <a:ea typeface="Arimo"/>
                <a:cs typeface="Arimo"/>
                <a:sym typeface="Arimo"/>
              </a:defRPr>
            </a:lvl7pPr>
            <a:lvl8pPr lvl="7" algn="l">
              <a:lnSpc>
                <a:spcPct val="100000"/>
              </a:lnSpc>
              <a:spcBef>
                <a:spcPts val="0"/>
              </a:spcBef>
              <a:spcAft>
                <a:spcPts val="0"/>
              </a:spcAft>
              <a:buClr>
                <a:schemeClr val="dk1"/>
              </a:buClr>
              <a:buSzPts val="2400"/>
              <a:buFont typeface="Arimo"/>
              <a:buNone/>
              <a:defRPr sz="2400">
                <a:latin typeface="Arimo"/>
                <a:ea typeface="Arimo"/>
                <a:cs typeface="Arimo"/>
                <a:sym typeface="Arimo"/>
              </a:defRPr>
            </a:lvl8pPr>
            <a:lvl9pPr lvl="8" algn="l">
              <a:lnSpc>
                <a:spcPct val="100000"/>
              </a:lnSpc>
              <a:spcBef>
                <a:spcPts val="0"/>
              </a:spcBef>
              <a:spcAft>
                <a:spcPts val="0"/>
              </a:spcAft>
              <a:buClr>
                <a:schemeClr val="dk1"/>
              </a:buClr>
              <a:buSzPts val="2400"/>
              <a:buFont typeface="Arimo"/>
              <a:buNone/>
              <a:defRPr sz="2400">
                <a:latin typeface="Arimo"/>
                <a:ea typeface="Arimo"/>
                <a:cs typeface="Arimo"/>
                <a:sym typeface="Arimo"/>
              </a:defRPr>
            </a:lvl9pPr>
          </a:lstStyle>
          <a:p/>
        </p:txBody>
      </p:sp>
      <p:sp>
        <p:nvSpPr>
          <p:cNvPr id="68" name="Google Shape;68;p29"/>
          <p:cNvSpPr txBox="1"/>
          <p:nvPr>
            <p:ph idx="2" type="subTitle"/>
          </p:nvPr>
        </p:nvSpPr>
        <p:spPr>
          <a:xfrm>
            <a:off x="4539825" y="3792808"/>
            <a:ext cx="4325700" cy="452700"/>
          </a:xfrm>
          <a:prstGeom prst="rect">
            <a:avLst/>
          </a:prstGeom>
          <a:noFill/>
          <a:ln>
            <a:noFill/>
          </a:ln>
        </p:spPr>
        <p:txBody>
          <a:bodyPr anchorCtr="0" anchor="b" bIns="91425" lIns="91425" spcFirstLastPara="1" rIns="0" wrap="square" tIns="91425">
            <a:noAutofit/>
          </a:bodyPr>
          <a:lstStyle>
            <a:lvl1pPr lvl="0" algn="l">
              <a:lnSpc>
                <a:spcPct val="100000"/>
              </a:lnSpc>
              <a:spcBef>
                <a:spcPts val="0"/>
              </a:spcBef>
              <a:spcAft>
                <a:spcPts val="0"/>
              </a:spcAft>
              <a:buClr>
                <a:schemeClr val="dk1"/>
              </a:buClr>
              <a:buSzPts val="2400"/>
              <a:buFont typeface="Arimo"/>
              <a:buNone/>
              <a:defRPr sz="2400">
                <a:latin typeface="Arimo"/>
                <a:ea typeface="Arimo"/>
                <a:cs typeface="Arimo"/>
                <a:sym typeface="Arimo"/>
              </a:defRPr>
            </a:lvl1pPr>
            <a:lvl2pPr lvl="1" algn="l">
              <a:lnSpc>
                <a:spcPct val="100000"/>
              </a:lnSpc>
              <a:spcBef>
                <a:spcPts val="0"/>
              </a:spcBef>
              <a:spcAft>
                <a:spcPts val="0"/>
              </a:spcAft>
              <a:buClr>
                <a:schemeClr val="dk1"/>
              </a:buClr>
              <a:buSzPts val="2400"/>
              <a:buFont typeface="Arimo"/>
              <a:buNone/>
              <a:defRPr sz="2400">
                <a:latin typeface="Arimo"/>
                <a:ea typeface="Arimo"/>
                <a:cs typeface="Arimo"/>
                <a:sym typeface="Arimo"/>
              </a:defRPr>
            </a:lvl2pPr>
            <a:lvl3pPr lvl="2" algn="l">
              <a:lnSpc>
                <a:spcPct val="100000"/>
              </a:lnSpc>
              <a:spcBef>
                <a:spcPts val="0"/>
              </a:spcBef>
              <a:spcAft>
                <a:spcPts val="0"/>
              </a:spcAft>
              <a:buClr>
                <a:schemeClr val="dk1"/>
              </a:buClr>
              <a:buSzPts val="2400"/>
              <a:buFont typeface="Arimo"/>
              <a:buNone/>
              <a:defRPr sz="2400">
                <a:latin typeface="Arimo"/>
                <a:ea typeface="Arimo"/>
                <a:cs typeface="Arimo"/>
                <a:sym typeface="Arimo"/>
              </a:defRPr>
            </a:lvl3pPr>
            <a:lvl4pPr lvl="3" algn="l">
              <a:lnSpc>
                <a:spcPct val="100000"/>
              </a:lnSpc>
              <a:spcBef>
                <a:spcPts val="0"/>
              </a:spcBef>
              <a:spcAft>
                <a:spcPts val="0"/>
              </a:spcAft>
              <a:buClr>
                <a:schemeClr val="dk1"/>
              </a:buClr>
              <a:buSzPts val="2400"/>
              <a:buFont typeface="Arimo"/>
              <a:buNone/>
              <a:defRPr sz="2400">
                <a:latin typeface="Arimo"/>
                <a:ea typeface="Arimo"/>
                <a:cs typeface="Arimo"/>
                <a:sym typeface="Arimo"/>
              </a:defRPr>
            </a:lvl4pPr>
            <a:lvl5pPr lvl="4" algn="l">
              <a:lnSpc>
                <a:spcPct val="100000"/>
              </a:lnSpc>
              <a:spcBef>
                <a:spcPts val="0"/>
              </a:spcBef>
              <a:spcAft>
                <a:spcPts val="0"/>
              </a:spcAft>
              <a:buClr>
                <a:schemeClr val="dk1"/>
              </a:buClr>
              <a:buSzPts val="2400"/>
              <a:buFont typeface="Arimo"/>
              <a:buNone/>
              <a:defRPr sz="2400">
                <a:latin typeface="Arimo"/>
                <a:ea typeface="Arimo"/>
                <a:cs typeface="Arimo"/>
                <a:sym typeface="Arimo"/>
              </a:defRPr>
            </a:lvl5pPr>
            <a:lvl6pPr lvl="5" algn="l">
              <a:lnSpc>
                <a:spcPct val="100000"/>
              </a:lnSpc>
              <a:spcBef>
                <a:spcPts val="0"/>
              </a:spcBef>
              <a:spcAft>
                <a:spcPts val="0"/>
              </a:spcAft>
              <a:buClr>
                <a:schemeClr val="dk1"/>
              </a:buClr>
              <a:buSzPts val="2400"/>
              <a:buFont typeface="Arimo"/>
              <a:buNone/>
              <a:defRPr sz="2400">
                <a:latin typeface="Arimo"/>
                <a:ea typeface="Arimo"/>
                <a:cs typeface="Arimo"/>
                <a:sym typeface="Arimo"/>
              </a:defRPr>
            </a:lvl6pPr>
            <a:lvl7pPr lvl="6" algn="l">
              <a:lnSpc>
                <a:spcPct val="100000"/>
              </a:lnSpc>
              <a:spcBef>
                <a:spcPts val="0"/>
              </a:spcBef>
              <a:spcAft>
                <a:spcPts val="0"/>
              </a:spcAft>
              <a:buClr>
                <a:schemeClr val="dk1"/>
              </a:buClr>
              <a:buSzPts val="2400"/>
              <a:buFont typeface="Arimo"/>
              <a:buNone/>
              <a:defRPr sz="2400">
                <a:latin typeface="Arimo"/>
                <a:ea typeface="Arimo"/>
                <a:cs typeface="Arimo"/>
                <a:sym typeface="Arimo"/>
              </a:defRPr>
            </a:lvl7pPr>
            <a:lvl8pPr lvl="7" algn="l">
              <a:lnSpc>
                <a:spcPct val="100000"/>
              </a:lnSpc>
              <a:spcBef>
                <a:spcPts val="0"/>
              </a:spcBef>
              <a:spcAft>
                <a:spcPts val="0"/>
              </a:spcAft>
              <a:buClr>
                <a:schemeClr val="dk1"/>
              </a:buClr>
              <a:buSzPts val="2400"/>
              <a:buFont typeface="Arimo"/>
              <a:buNone/>
              <a:defRPr sz="2400">
                <a:latin typeface="Arimo"/>
                <a:ea typeface="Arimo"/>
                <a:cs typeface="Arimo"/>
                <a:sym typeface="Arimo"/>
              </a:defRPr>
            </a:lvl8pPr>
            <a:lvl9pPr lvl="8" algn="l">
              <a:lnSpc>
                <a:spcPct val="100000"/>
              </a:lnSpc>
              <a:spcBef>
                <a:spcPts val="0"/>
              </a:spcBef>
              <a:spcAft>
                <a:spcPts val="0"/>
              </a:spcAft>
              <a:buClr>
                <a:schemeClr val="dk1"/>
              </a:buClr>
              <a:buSzPts val="2400"/>
              <a:buFont typeface="Arimo"/>
              <a:buNone/>
              <a:defRPr sz="2400">
                <a:latin typeface="Arimo"/>
                <a:ea typeface="Arimo"/>
                <a:cs typeface="Arimo"/>
                <a:sym typeface="Arimo"/>
              </a:defRPr>
            </a:lvl9pPr>
          </a:lstStyle>
          <a:p/>
        </p:txBody>
      </p:sp>
      <p:sp>
        <p:nvSpPr>
          <p:cNvPr id="69" name="Google Shape;69;p29"/>
          <p:cNvSpPr txBox="1"/>
          <p:nvPr>
            <p:ph idx="3" type="subTitle"/>
          </p:nvPr>
        </p:nvSpPr>
        <p:spPr>
          <a:xfrm>
            <a:off x="4539825" y="4407325"/>
            <a:ext cx="4325700" cy="452700"/>
          </a:xfrm>
          <a:prstGeom prst="rect">
            <a:avLst/>
          </a:prstGeom>
          <a:noFill/>
          <a:ln>
            <a:noFill/>
          </a:ln>
        </p:spPr>
        <p:txBody>
          <a:bodyPr anchorCtr="0" anchor="b" bIns="91425" lIns="91425" spcFirstLastPara="1" rIns="0" wrap="square" tIns="91425">
            <a:noAutofit/>
          </a:bodyPr>
          <a:lstStyle>
            <a:lvl1pPr lvl="0" algn="l">
              <a:lnSpc>
                <a:spcPct val="100000"/>
              </a:lnSpc>
              <a:spcBef>
                <a:spcPts val="0"/>
              </a:spcBef>
              <a:spcAft>
                <a:spcPts val="0"/>
              </a:spcAft>
              <a:buClr>
                <a:schemeClr val="dk1"/>
              </a:buClr>
              <a:buSzPts val="2400"/>
              <a:buFont typeface="Arimo"/>
              <a:buNone/>
              <a:defRPr sz="2400">
                <a:latin typeface="Arimo"/>
                <a:ea typeface="Arimo"/>
                <a:cs typeface="Arimo"/>
                <a:sym typeface="Arimo"/>
              </a:defRPr>
            </a:lvl1pPr>
            <a:lvl2pPr lvl="1" algn="l">
              <a:lnSpc>
                <a:spcPct val="100000"/>
              </a:lnSpc>
              <a:spcBef>
                <a:spcPts val="0"/>
              </a:spcBef>
              <a:spcAft>
                <a:spcPts val="0"/>
              </a:spcAft>
              <a:buClr>
                <a:schemeClr val="dk1"/>
              </a:buClr>
              <a:buSzPts val="2400"/>
              <a:buFont typeface="Arimo"/>
              <a:buNone/>
              <a:defRPr sz="2400">
                <a:latin typeface="Arimo"/>
                <a:ea typeface="Arimo"/>
                <a:cs typeface="Arimo"/>
                <a:sym typeface="Arimo"/>
              </a:defRPr>
            </a:lvl2pPr>
            <a:lvl3pPr lvl="2" algn="l">
              <a:lnSpc>
                <a:spcPct val="100000"/>
              </a:lnSpc>
              <a:spcBef>
                <a:spcPts val="0"/>
              </a:spcBef>
              <a:spcAft>
                <a:spcPts val="0"/>
              </a:spcAft>
              <a:buClr>
                <a:schemeClr val="dk1"/>
              </a:buClr>
              <a:buSzPts val="2400"/>
              <a:buFont typeface="Arimo"/>
              <a:buNone/>
              <a:defRPr sz="2400">
                <a:latin typeface="Arimo"/>
                <a:ea typeface="Arimo"/>
                <a:cs typeface="Arimo"/>
                <a:sym typeface="Arimo"/>
              </a:defRPr>
            </a:lvl3pPr>
            <a:lvl4pPr lvl="3" algn="l">
              <a:lnSpc>
                <a:spcPct val="100000"/>
              </a:lnSpc>
              <a:spcBef>
                <a:spcPts val="0"/>
              </a:spcBef>
              <a:spcAft>
                <a:spcPts val="0"/>
              </a:spcAft>
              <a:buClr>
                <a:schemeClr val="dk1"/>
              </a:buClr>
              <a:buSzPts val="2400"/>
              <a:buFont typeface="Arimo"/>
              <a:buNone/>
              <a:defRPr sz="2400">
                <a:latin typeface="Arimo"/>
                <a:ea typeface="Arimo"/>
                <a:cs typeface="Arimo"/>
                <a:sym typeface="Arimo"/>
              </a:defRPr>
            </a:lvl4pPr>
            <a:lvl5pPr lvl="4" algn="l">
              <a:lnSpc>
                <a:spcPct val="100000"/>
              </a:lnSpc>
              <a:spcBef>
                <a:spcPts val="0"/>
              </a:spcBef>
              <a:spcAft>
                <a:spcPts val="0"/>
              </a:spcAft>
              <a:buClr>
                <a:schemeClr val="dk1"/>
              </a:buClr>
              <a:buSzPts val="2400"/>
              <a:buFont typeface="Arimo"/>
              <a:buNone/>
              <a:defRPr sz="2400">
                <a:latin typeface="Arimo"/>
                <a:ea typeface="Arimo"/>
                <a:cs typeface="Arimo"/>
                <a:sym typeface="Arimo"/>
              </a:defRPr>
            </a:lvl5pPr>
            <a:lvl6pPr lvl="5" algn="l">
              <a:lnSpc>
                <a:spcPct val="100000"/>
              </a:lnSpc>
              <a:spcBef>
                <a:spcPts val="0"/>
              </a:spcBef>
              <a:spcAft>
                <a:spcPts val="0"/>
              </a:spcAft>
              <a:buClr>
                <a:schemeClr val="dk1"/>
              </a:buClr>
              <a:buSzPts val="2400"/>
              <a:buFont typeface="Arimo"/>
              <a:buNone/>
              <a:defRPr sz="2400">
                <a:latin typeface="Arimo"/>
                <a:ea typeface="Arimo"/>
                <a:cs typeface="Arimo"/>
                <a:sym typeface="Arimo"/>
              </a:defRPr>
            </a:lvl6pPr>
            <a:lvl7pPr lvl="6" algn="l">
              <a:lnSpc>
                <a:spcPct val="100000"/>
              </a:lnSpc>
              <a:spcBef>
                <a:spcPts val="0"/>
              </a:spcBef>
              <a:spcAft>
                <a:spcPts val="0"/>
              </a:spcAft>
              <a:buClr>
                <a:schemeClr val="dk1"/>
              </a:buClr>
              <a:buSzPts val="2400"/>
              <a:buFont typeface="Arimo"/>
              <a:buNone/>
              <a:defRPr sz="2400">
                <a:latin typeface="Arimo"/>
                <a:ea typeface="Arimo"/>
                <a:cs typeface="Arimo"/>
                <a:sym typeface="Arimo"/>
              </a:defRPr>
            </a:lvl7pPr>
            <a:lvl8pPr lvl="7" algn="l">
              <a:lnSpc>
                <a:spcPct val="100000"/>
              </a:lnSpc>
              <a:spcBef>
                <a:spcPts val="0"/>
              </a:spcBef>
              <a:spcAft>
                <a:spcPts val="0"/>
              </a:spcAft>
              <a:buClr>
                <a:schemeClr val="dk1"/>
              </a:buClr>
              <a:buSzPts val="2400"/>
              <a:buFont typeface="Arimo"/>
              <a:buNone/>
              <a:defRPr sz="2400">
                <a:latin typeface="Arimo"/>
                <a:ea typeface="Arimo"/>
                <a:cs typeface="Arimo"/>
                <a:sym typeface="Arimo"/>
              </a:defRPr>
            </a:lvl8pPr>
            <a:lvl9pPr lvl="8" algn="l">
              <a:lnSpc>
                <a:spcPct val="100000"/>
              </a:lnSpc>
              <a:spcBef>
                <a:spcPts val="0"/>
              </a:spcBef>
              <a:spcAft>
                <a:spcPts val="0"/>
              </a:spcAft>
              <a:buClr>
                <a:schemeClr val="dk1"/>
              </a:buClr>
              <a:buSzPts val="2400"/>
              <a:buFont typeface="Arimo"/>
              <a:buNone/>
              <a:defRPr sz="2400">
                <a:latin typeface="Arimo"/>
                <a:ea typeface="Arimo"/>
                <a:cs typeface="Arimo"/>
                <a:sym typeface="Arimo"/>
              </a:defRPr>
            </a:lvl9pPr>
          </a:lstStyle>
          <a:p/>
        </p:txBody>
      </p:sp>
      <p:sp>
        <p:nvSpPr>
          <p:cNvPr id="70" name="Google Shape;70;p29"/>
          <p:cNvSpPr txBox="1"/>
          <p:nvPr>
            <p:ph type="title"/>
          </p:nvPr>
        </p:nvSpPr>
        <p:spPr>
          <a:xfrm>
            <a:off x="277425" y="2056225"/>
            <a:ext cx="3541500" cy="28035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SzPts val="5000"/>
              <a:buNone/>
              <a:defRPr sz="5000"/>
            </a:lvl1pPr>
            <a:lvl2pPr lvl="1" algn="l">
              <a:lnSpc>
                <a:spcPct val="115000"/>
              </a:lnSpc>
              <a:spcBef>
                <a:spcPts val="0"/>
              </a:spcBef>
              <a:spcAft>
                <a:spcPts val="0"/>
              </a:spcAft>
              <a:buSzPts val="3000"/>
              <a:buNone/>
              <a:defRPr sz="3000"/>
            </a:lvl2pPr>
            <a:lvl3pPr lvl="2" algn="l">
              <a:lnSpc>
                <a:spcPct val="115000"/>
              </a:lnSpc>
              <a:spcBef>
                <a:spcPts val="0"/>
              </a:spcBef>
              <a:spcAft>
                <a:spcPts val="0"/>
              </a:spcAft>
              <a:buSzPts val="3000"/>
              <a:buNone/>
              <a:defRPr sz="3000"/>
            </a:lvl3pPr>
            <a:lvl4pPr lvl="3" algn="l">
              <a:lnSpc>
                <a:spcPct val="115000"/>
              </a:lnSpc>
              <a:spcBef>
                <a:spcPts val="0"/>
              </a:spcBef>
              <a:spcAft>
                <a:spcPts val="0"/>
              </a:spcAft>
              <a:buSzPts val="3000"/>
              <a:buNone/>
              <a:defRPr sz="3000"/>
            </a:lvl4pPr>
            <a:lvl5pPr lvl="4" algn="l">
              <a:lnSpc>
                <a:spcPct val="115000"/>
              </a:lnSpc>
              <a:spcBef>
                <a:spcPts val="0"/>
              </a:spcBef>
              <a:spcAft>
                <a:spcPts val="0"/>
              </a:spcAft>
              <a:buSzPts val="3000"/>
              <a:buNone/>
              <a:defRPr sz="3000"/>
            </a:lvl5pPr>
            <a:lvl6pPr lvl="5" algn="l">
              <a:lnSpc>
                <a:spcPct val="115000"/>
              </a:lnSpc>
              <a:spcBef>
                <a:spcPts val="0"/>
              </a:spcBef>
              <a:spcAft>
                <a:spcPts val="0"/>
              </a:spcAft>
              <a:buSzPts val="3000"/>
              <a:buNone/>
              <a:defRPr sz="3000"/>
            </a:lvl6pPr>
            <a:lvl7pPr lvl="6" algn="l">
              <a:lnSpc>
                <a:spcPct val="115000"/>
              </a:lnSpc>
              <a:spcBef>
                <a:spcPts val="0"/>
              </a:spcBef>
              <a:spcAft>
                <a:spcPts val="0"/>
              </a:spcAft>
              <a:buSzPts val="3000"/>
              <a:buNone/>
              <a:defRPr sz="3000"/>
            </a:lvl7pPr>
            <a:lvl8pPr lvl="7" algn="l">
              <a:lnSpc>
                <a:spcPct val="115000"/>
              </a:lnSpc>
              <a:spcBef>
                <a:spcPts val="0"/>
              </a:spcBef>
              <a:spcAft>
                <a:spcPts val="0"/>
              </a:spcAft>
              <a:buSzPts val="3000"/>
              <a:buNone/>
              <a:defRPr sz="3000"/>
            </a:lvl8pPr>
            <a:lvl9pPr lvl="8" algn="l">
              <a:lnSpc>
                <a:spcPct val="115000"/>
              </a:lnSpc>
              <a:spcBef>
                <a:spcPts val="0"/>
              </a:spcBef>
              <a:spcAft>
                <a:spcPts val="0"/>
              </a:spcAft>
              <a:buSzPts val="3000"/>
              <a:buNone/>
              <a:defRPr sz="3000"/>
            </a:lvl9pPr>
          </a:lstStyle>
          <a:p/>
        </p:txBody>
      </p:sp>
      <p:sp>
        <p:nvSpPr>
          <p:cNvPr id="71" name="Google Shape;71;p29"/>
          <p:cNvSpPr txBox="1"/>
          <p:nvPr>
            <p:ph idx="4" type="subTitle"/>
          </p:nvPr>
        </p:nvSpPr>
        <p:spPr>
          <a:xfrm>
            <a:off x="277500" y="278858"/>
            <a:ext cx="1630200" cy="1374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dk1"/>
              </a:buClr>
              <a:buSzPts val="800"/>
              <a:buFont typeface="Arimo"/>
              <a:buNone/>
              <a:defRPr sz="800">
                <a:latin typeface="Arimo"/>
                <a:ea typeface="Arimo"/>
                <a:cs typeface="Arimo"/>
                <a:sym typeface="Arimo"/>
              </a:defRPr>
            </a:lvl1pPr>
            <a:lvl2pPr lvl="1" algn="l">
              <a:lnSpc>
                <a:spcPct val="100000"/>
              </a:lnSpc>
              <a:spcBef>
                <a:spcPts val="0"/>
              </a:spcBef>
              <a:spcAft>
                <a:spcPts val="0"/>
              </a:spcAft>
              <a:buClr>
                <a:schemeClr val="dk1"/>
              </a:buClr>
              <a:buSzPts val="1400"/>
              <a:buFont typeface="Arimo"/>
              <a:buNone/>
              <a:defRPr>
                <a:latin typeface="Arimo"/>
                <a:ea typeface="Arimo"/>
                <a:cs typeface="Arimo"/>
                <a:sym typeface="Arimo"/>
              </a:defRPr>
            </a:lvl2pPr>
            <a:lvl3pPr lvl="2" algn="l">
              <a:lnSpc>
                <a:spcPct val="100000"/>
              </a:lnSpc>
              <a:spcBef>
                <a:spcPts val="0"/>
              </a:spcBef>
              <a:spcAft>
                <a:spcPts val="0"/>
              </a:spcAft>
              <a:buClr>
                <a:schemeClr val="dk1"/>
              </a:buClr>
              <a:buSzPts val="1400"/>
              <a:buFont typeface="Arimo"/>
              <a:buNone/>
              <a:defRPr>
                <a:latin typeface="Arimo"/>
                <a:ea typeface="Arimo"/>
                <a:cs typeface="Arimo"/>
                <a:sym typeface="Arimo"/>
              </a:defRPr>
            </a:lvl3pPr>
            <a:lvl4pPr lvl="3" algn="l">
              <a:lnSpc>
                <a:spcPct val="100000"/>
              </a:lnSpc>
              <a:spcBef>
                <a:spcPts val="0"/>
              </a:spcBef>
              <a:spcAft>
                <a:spcPts val="0"/>
              </a:spcAft>
              <a:buClr>
                <a:schemeClr val="dk1"/>
              </a:buClr>
              <a:buSzPts val="1400"/>
              <a:buFont typeface="Arimo"/>
              <a:buNone/>
              <a:defRPr>
                <a:latin typeface="Arimo"/>
                <a:ea typeface="Arimo"/>
                <a:cs typeface="Arimo"/>
                <a:sym typeface="Arimo"/>
              </a:defRPr>
            </a:lvl4pPr>
            <a:lvl5pPr lvl="4" algn="l">
              <a:lnSpc>
                <a:spcPct val="100000"/>
              </a:lnSpc>
              <a:spcBef>
                <a:spcPts val="0"/>
              </a:spcBef>
              <a:spcAft>
                <a:spcPts val="0"/>
              </a:spcAft>
              <a:buClr>
                <a:schemeClr val="dk1"/>
              </a:buClr>
              <a:buSzPts val="1400"/>
              <a:buFont typeface="Arimo"/>
              <a:buNone/>
              <a:defRPr>
                <a:latin typeface="Arimo"/>
                <a:ea typeface="Arimo"/>
                <a:cs typeface="Arimo"/>
                <a:sym typeface="Arimo"/>
              </a:defRPr>
            </a:lvl5pPr>
            <a:lvl6pPr lvl="5" algn="l">
              <a:lnSpc>
                <a:spcPct val="100000"/>
              </a:lnSpc>
              <a:spcBef>
                <a:spcPts val="0"/>
              </a:spcBef>
              <a:spcAft>
                <a:spcPts val="0"/>
              </a:spcAft>
              <a:buClr>
                <a:schemeClr val="dk1"/>
              </a:buClr>
              <a:buSzPts val="1400"/>
              <a:buFont typeface="Arimo"/>
              <a:buNone/>
              <a:defRPr>
                <a:latin typeface="Arimo"/>
                <a:ea typeface="Arimo"/>
                <a:cs typeface="Arimo"/>
                <a:sym typeface="Arimo"/>
              </a:defRPr>
            </a:lvl6pPr>
            <a:lvl7pPr lvl="6" algn="l">
              <a:lnSpc>
                <a:spcPct val="100000"/>
              </a:lnSpc>
              <a:spcBef>
                <a:spcPts val="0"/>
              </a:spcBef>
              <a:spcAft>
                <a:spcPts val="0"/>
              </a:spcAft>
              <a:buClr>
                <a:schemeClr val="dk1"/>
              </a:buClr>
              <a:buSzPts val="1400"/>
              <a:buFont typeface="Arimo"/>
              <a:buNone/>
              <a:defRPr>
                <a:latin typeface="Arimo"/>
                <a:ea typeface="Arimo"/>
                <a:cs typeface="Arimo"/>
                <a:sym typeface="Arimo"/>
              </a:defRPr>
            </a:lvl7pPr>
            <a:lvl8pPr lvl="7" algn="l">
              <a:lnSpc>
                <a:spcPct val="100000"/>
              </a:lnSpc>
              <a:spcBef>
                <a:spcPts val="0"/>
              </a:spcBef>
              <a:spcAft>
                <a:spcPts val="0"/>
              </a:spcAft>
              <a:buClr>
                <a:schemeClr val="dk1"/>
              </a:buClr>
              <a:buSzPts val="1400"/>
              <a:buFont typeface="Arimo"/>
              <a:buNone/>
              <a:defRPr>
                <a:latin typeface="Arimo"/>
                <a:ea typeface="Arimo"/>
                <a:cs typeface="Arimo"/>
                <a:sym typeface="Arimo"/>
              </a:defRPr>
            </a:lvl8pPr>
            <a:lvl9pPr lvl="8" algn="l">
              <a:lnSpc>
                <a:spcPct val="100000"/>
              </a:lnSpc>
              <a:spcBef>
                <a:spcPts val="0"/>
              </a:spcBef>
              <a:spcAft>
                <a:spcPts val="0"/>
              </a:spcAft>
              <a:buClr>
                <a:schemeClr val="dk1"/>
              </a:buClr>
              <a:buSzPts val="1400"/>
              <a:buFont typeface="Arimo"/>
              <a:buNone/>
              <a:defRPr>
                <a:latin typeface="Arimo"/>
                <a:ea typeface="Arimo"/>
                <a:cs typeface="Arimo"/>
                <a:sym typeface="Arimo"/>
              </a:defRPr>
            </a:lvl9pPr>
          </a:lstStyle>
          <a:p/>
        </p:txBody>
      </p:sp>
      <p:sp>
        <p:nvSpPr>
          <p:cNvPr id="72" name="Google Shape;72;p29"/>
          <p:cNvSpPr txBox="1"/>
          <p:nvPr>
            <p:ph idx="5" type="subTitle"/>
          </p:nvPr>
        </p:nvSpPr>
        <p:spPr>
          <a:xfrm>
            <a:off x="7236300" y="278858"/>
            <a:ext cx="1630200" cy="137400"/>
          </a:xfrm>
          <a:prstGeom prst="rect">
            <a:avLst/>
          </a:prstGeom>
          <a:noFill/>
          <a:ln>
            <a:noFill/>
          </a:ln>
        </p:spPr>
        <p:txBody>
          <a:bodyPr anchorCtr="0" anchor="t" bIns="0" lIns="0" spcFirstLastPara="1" rIns="0" wrap="square" tIns="0">
            <a:noAutofit/>
          </a:bodyPr>
          <a:lstStyle>
            <a:lvl1pPr lvl="0" algn="r">
              <a:lnSpc>
                <a:spcPct val="100000"/>
              </a:lnSpc>
              <a:spcBef>
                <a:spcPts val="0"/>
              </a:spcBef>
              <a:spcAft>
                <a:spcPts val="0"/>
              </a:spcAft>
              <a:buClr>
                <a:schemeClr val="dk1"/>
              </a:buClr>
              <a:buSzPts val="800"/>
              <a:buFont typeface="Arimo"/>
              <a:buNone/>
              <a:defRPr sz="800">
                <a:latin typeface="Arimo"/>
                <a:ea typeface="Arimo"/>
                <a:cs typeface="Arimo"/>
                <a:sym typeface="Arimo"/>
              </a:defRPr>
            </a:lvl1pPr>
            <a:lvl2pPr lvl="1" algn="l">
              <a:lnSpc>
                <a:spcPct val="100000"/>
              </a:lnSpc>
              <a:spcBef>
                <a:spcPts val="0"/>
              </a:spcBef>
              <a:spcAft>
                <a:spcPts val="0"/>
              </a:spcAft>
              <a:buClr>
                <a:schemeClr val="dk1"/>
              </a:buClr>
              <a:buSzPts val="1400"/>
              <a:buFont typeface="Arimo"/>
              <a:buNone/>
              <a:defRPr>
                <a:latin typeface="Arimo"/>
                <a:ea typeface="Arimo"/>
                <a:cs typeface="Arimo"/>
                <a:sym typeface="Arimo"/>
              </a:defRPr>
            </a:lvl2pPr>
            <a:lvl3pPr lvl="2" algn="l">
              <a:lnSpc>
                <a:spcPct val="100000"/>
              </a:lnSpc>
              <a:spcBef>
                <a:spcPts val="0"/>
              </a:spcBef>
              <a:spcAft>
                <a:spcPts val="0"/>
              </a:spcAft>
              <a:buClr>
                <a:schemeClr val="dk1"/>
              </a:buClr>
              <a:buSzPts val="1400"/>
              <a:buFont typeface="Arimo"/>
              <a:buNone/>
              <a:defRPr>
                <a:latin typeface="Arimo"/>
                <a:ea typeface="Arimo"/>
                <a:cs typeface="Arimo"/>
                <a:sym typeface="Arimo"/>
              </a:defRPr>
            </a:lvl3pPr>
            <a:lvl4pPr lvl="3" algn="l">
              <a:lnSpc>
                <a:spcPct val="100000"/>
              </a:lnSpc>
              <a:spcBef>
                <a:spcPts val="0"/>
              </a:spcBef>
              <a:spcAft>
                <a:spcPts val="0"/>
              </a:spcAft>
              <a:buClr>
                <a:schemeClr val="dk1"/>
              </a:buClr>
              <a:buSzPts val="1400"/>
              <a:buFont typeface="Arimo"/>
              <a:buNone/>
              <a:defRPr>
                <a:latin typeface="Arimo"/>
                <a:ea typeface="Arimo"/>
                <a:cs typeface="Arimo"/>
                <a:sym typeface="Arimo"/>
              </a:defRPr>
            </a:lvl4pPr>
            <a:lvl5pPr lvl="4" algn="l">
              <a:lnSpc>
                <a:spcPct val="100000"/>
              </a:lnSpc>
              <a:spcBef>
                <a:spcPts val="0"/>
              </a:spcBef>
              <a:spcAft>
                <a:spcPts val="0"/>
              </a:spcAft>
              <a:buClr>
                <a:schemeClr val="dk1"/>
              </a:buClr>
              <a:buSzPts val="1400"/>
              <a:buFont typeface="Arimo"/>
              <a:buNone/>
              <a:defRPr>
                <a:latin typeface="Arimo"/>
                <a:ea typeface="Arimo"/>
                <a:cs typeface="Arimo"/>
                <a:sym typeface="Arimo"/>
              </a:defRPr>
            </a:lvl5pPr>
            <a:lvl6pPr lvl="5" algn="l">
              <a:lnSpc>
                <a:spcPct val="100000"/>
              </a:lnSpc>
              <a:spcBef>
                <a:spcPts val="0"/>
              </a:spcBef>
              <a:spcAft>
                <a:spcPts val="0"/>
              </a:spcAft>
              <a:buClr>
                <a:schemeClr val="dk1"/>
              </a:buClr>
              <a:buSzPts val="1400"/>
              <a:buFont typeface="Arimo"/>
              <a:buNone/>
              <a:defRPr>
                <a:latin typeface="Arimo"/>
                <a:ea typeface="Arimo"/>
                <a:cs typeface="Arimo"/>
                <a:sym typeface="Arimo"/>
              </a:defRPr>
            </a:lvl6pPr>
            <a:lvl7pPr lvl="6" algn="l">
              <a:lnSpc>
                <a:spcPct val="100000"/>
              </a:lnSpc>
              <a:spcBef>
                <a:spcPts val="0"/>
              </a:spcBef>
              <a:spcAft>
                <a:spcPts val="0"/>
              </a:spcAft>
              <a:buClr>
                <a:schemeClr val="dk1"/>
              </a:buClr>
              <a:buSzPts val="1400"/>
              <a:buFont typeface="Arimo"/>
              <a:buNone/>
              <a:defRPr>
                <a:latin typeface="Arimo"/>
                <a:ea typeface="Arimo"/>
                <a:cs typeface="Arimo"/>
                <a:sym typeface="Arimo"/>
              </a:defRPr>
            </a:lvl7pPr>
            <a:lvl8pPr lvl="7" algn="l">
              <a:lnSpc>
                <a:spcPct val="100000"/>
              </a:lnSpc>
              <a:spcBef>
                <a:spcPts val="0"/>
              </a:spcBef>
              <a:spcAft>
                <a:spcPts val="0"/>
              </a:spcAft>
              <a:buClr>
                <a:schemeClr val="dk1"/>
              </a:buClr>
              <a:buSzPts val="1400"/>
              <a:buFont typeface="Arimo"/>
              <a:buNone/>
              <a:defRPr>
                <a:latin typeface="Arimo"/>
                <a:ea typeface="Arimo"/>
                <a:cs typeface="Arimo"/>
                <a:sym typeface="Arimo"/>
              </a:defRPr>
            </a:lvl8pPr>
            <a:lvl9pPr lvl="8" algn="l">
              <a:lnSpc>
                <a:spcPct val="100000"/>
              </a:lnSpc>
              <a:spcBef>
                <a:spcPts val="0"/>
              </a:spcBef>
              <a:spcAft>
                <a:spcPts val="0"/>
              </a:spcAft>
              <a:buClr>
                <a:schemeClr val="dk1"/>
              </a:buClr>
              <a:buSzPts val="1400"/>
              <a:buFont typeface="Arimo"/>
              <a:buNone/>
              <a:defRPr>
                <a:latin typeface="Arimo"/>
                <a:ea typeface="Arimo"/>
                <a:cs typeface="Arimo"/>
                <a:sym typeface="Arimo"/>
              </a:defRPr>
            </a:lvl9pPr>
          </a:lstStyle>
          <a:p/>
        </p:txBody>
      </p:sp>
      <p:sp>
        <p:nvSpPr>
          <p:cNvPr id="73" name="Google Shape;73;p29"/>
          <p:cNvSpPr txBox="1"/>
          <p:nvPr>
            <p:ph idx="12" type="sldNum"/>
          </p:nvPr>
        </p:nvSpPr>
        <p:spPr>
          <a:xfrm>
            <a:off x="8208648" y="4749900"/>
            <a:ext cx="657900" cy="192000"/>
          </a:xfrm>
          <a:prstGeom prst="rect">
            <a:avLst/>
          </a:prstGeom>
          <a:noFill/>
          <a:ln>
            <a:noFill/>
          </a:ln>
        </p:spPr>
        <p:txBody>
          <a:bodyPr anchorCtr="0" anchor="ctr" bIns="91425" lIns="91425" spcFirstLastPara="1" rIns="0" wrap="square" tIns="91425">
            <a:noAutofit/>
          </a:bodyPr>
          <a:lstStyle>
            <a:lvl1pPr indent="0" lvl="0"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1pPr>
            <a:lvl2pPr indent="0" lvl="1"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2pPr>
            <a:lvl3pPr indent="0" lvl="2"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3pPr>
            <a:lvl4pPr indent="0" lvl="3"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4pPr>
            <a:lvl5pPr indent="0" lvl="4"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5pPr>
            <a:lvl6pPr indent="0" lvl="5"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6pPr>
            <a:lvl7pPr indent="0" lvl="6"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7pPr>
            <a:lvl8pPr indent="0" lvl="7"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8pPr>
            <a:lvl9pPr indent="0" lvl="8"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big ideas - Alt 1">
  <p:cSld name="CUSTOM_12">
    <p:bg>
      <p:bgPr>
        <a:solidFill>
          <a:schemeClr val="accent5"/>
        </a:solidFill>
      </p:bgPr>
    </p:bg>
    <p:spTree>
      <p:nvGrpSpPr>
        <p:cNvPr id="74" name="Shape 74"/>
        <p:cNvGrpSpPr/>
        <p:nvPr/>
      </p:nvGrpSpPr>
      <p:grpSpPr>
        <a:xfrm>
          <a:off x="0" y="0"/>
          <a:ext cx="0" cy="0"/>
          <a:chOff x="0" y="0"/>
          <a:chExt cx="0" cy="0"/>
        </a:xfrm>
      </p:grpSpPr>
      <p:sp>
        <p:nvSpPr>
          <p:cNvPr id="75" name="Google Shape;75;p30"/>
          <p:cNvSpPr txBox="1"/>
          <p:nvPr>
            <p:ph type="title"/>
          </p:nvPr>
        </p:nvSpPr>
        <p:spPr>
          <a:xfrm>
            <a:off x="277500" y="416250"/>
            <a:ext cx="8589000" cy="885000"/>
          </a:xfrm>
          <a:prstGeom prst="rect">
            <a:avLst/>
          </a:prstGeom>
          <a:noFill/>
          <a:ln>
            <a:noFill/>
          </a:ln>
        </p:spPr>
        <p:txBody>
          <a:bodyPr anchorCtr="0" anchor="t" bIns="0" lIns="0" spcFirstLastPara="1" rIns="0" wrap="square" tIns="91425">
            <a:noAutofit/>
          </a:bodyPr>
          <a:lstStyle>
            <a:lvl1pPr lvl="0" algn="l">
              <a:lnSpc>
                <a:spcPct val="100000"/>
              </a:lnSpc>
              <a:spcBef>
                <a:spcPts val="0"/>
              </a:spcBef>
              <a:spcAft>
                <a:spcPts val="0"/>
              </a:spcAft>
              <a:buSzPts val="3000"/>
              <a:buNone/>
              <a:defRPr sz="3000"/>
            </a:lvl1pPr>
            <a:lvl2pPr lvl="1" algn="ctr">
              <a:lnSpc>
                <a:spcPct val="115000"/>
              </a:lnSpc>
              <a:spcBef>
                <a:spcPts val="0"/>
              </a:spcBef>
              <a:spcAft>
                <a:spcPts val="0"/>
              </a:spcAft>
              <a:buSzPts val="4800"/>
              <a:buNone/>
              <a:defRPr sz="4800">
                <a:latin typeface="Arimo SemiBold"/>
                <a:ea typeface="Arimo SemiBold"/>
                <a:cs typeface="Arimo SemiBold"/>
                <a:sym typeface="Arimo SemiBold"/>
              </a:defRPr>
            </a:lvl2pPr>
            <a:lvl3pPr lvl="2" algn="ctr">
              <a:lnSpc>
                <a:spcPct val="115000"/>
              </a:lnSpc>
              <a:spcBef>
                <a:spcPts val="0"/>
              </a:spcBef>
              <a:spcAft>
                <a:spcPts val="0"/>
              </a:spcAft>
              <a:buSzPts val="4800"/>
              <a:buNone/>
              <a:defRPr sz="4800">
                <a:latin typeface="Arimo SemiBold"/>
                <a:ea typeface="Arimo SemiBold"/>
                <a:cs typeface="Arimo SemiBold"/>
                <a:sym typeface="Arimo SemiBold"/>
              </a:defRPr>
            </a:lvl3pPr>
            <a:lvl4pPr lvl="3" algn="ctr">
              <a:lnSpc>
                <a:spcPct val="115000"/>
              </a:lnSpc>
              <a:spcBef>
                <a:spcPts val="0"/>
              </a:spcBef>
              <a:spcAft>
                <a:spcPts val="0"/>
              </a:spcAft>
              <a:buSzPts val="4800"/>
              <a:buNone/>
              <a:defRPr sz="4800">
                <a:latin typeface="Arimo SemiBold"/>
                <a:ea typeface="Arimo SemiBold"/>
                <a:cs typeface="Arimo SemiBold"/>
                <a:sym typeface="Arimo SemiBold"/>
              </a:defRPr>
            </a:lvl4pPr>
            <a:lvl5pPr lvl="4" algn="ctr">
              <a:lnSpc>
                <a:spcPct val="115000"/>
              </a:lnSpc>
              <a:spcBef>
                <a:spcPts val="0"/>
              </a:spcBef>
              <a:spcAft>
                <a:spcPts val="0"/>
              </a:spcAft>
              <a:buSzPts val="4800"/>
              <a:buNone/>
              <a:defRPr sz="4800">
                <a:latin typeface="Arimo SemiBold"/>
                <a:ea typeface="Arimo SemiBold"/>
                <a:cs typeface="Arimo SemiBold"/>
                <a:sym typeface="Arimo SemiBold"/>
              </a:defRPr>
            </a:lvl5pPr>
            <a:lvl6pPr lvl="5" algn="ctr">
              <a:lnSpc>
                <a:spcPct val="115000"/>
              </a:lnSpc>
              <a:spcBef>
                <a:spcPts val="0"/>
              </a:spcBef>
              <a:spcAft>
                <a:spcPts val="0"/>
              </a:spcAft>
              <a:buSzPts val="4800"/>
              <a:buNone/>
              <a:defRPr sz="4800">
                <a:latin typeface="Arimo SemiBold"/>
                <a:ea typeface="Arimo SemiBold"/>
                <a:cs typeface="Arimo SemiBold"/>
                <a:sym typeface="Arimo SemiBold"/>
              </a:defRPr>
            </a:lvl6pPr>
            <a:lvl7pPr lvl="6" algn="ctr">
              <a:lnSpc>
                <a:spcPct val="115000"/>
              </a:lnSpc>
              <a:spcBef>
                <a:spcPts val="0"/>
              </a:spcBef>
              <a:spcAft>
                <a:spcPts val="0"/>
              </a:spcAft>
              <a:buSzPts val="4800"/>
              <a:buNone/>
              <a:defRPr sz="4800">
                <a:latin typeface="Arimo SemiBold"/>
                <a:ea typeface="Arimo SemiBold"/>
                <a:cs typeface="Arimo SemiBold"/>
                <a:sym typeface="Arimo SemiBold"/>
              </a:defRPr>
            </a:lvl7pPr>
            <a:lvl8pPr lvl="7" algn="ctr">
              <a:lnSpc>
                <a:spcPct val="115000"/>
              </a:lnSpc>
              <a:spcBef>
                <a:spcPts val="0"/>
              </a:spcBef>
              <a:spcAft>
                <a:spcPts val="0"/>
              </a:spcAft>
              <a:buSzPts val="4800"/>
              <a:buNone/>
              <a:defRPr sz="4800">
                <a:latin typeface="Arimo SemiBold"/>
                <a:ea typeface="Arimo SemiBold"/>
                <a:cs typeface="Arimo SemiBold"/>
                <a:sym typeface="Arimo SemiBold"/>
              </a:defRPr>
            </a:lvl8pPr>
            <a:lvl9pPr lvl="8" algn="ctr">
              <a:lnSpc>
                <a:spcPct val="115000"/>
              </a:lnSpc>
              <a:spcBef>
                <a:spcPts val="0"/>
              </a:spcBef>
              <a:spcAft>
                <a:spcPts val="0"/>
              </a:spcAft>
              <a:buSzPts val="4800"/>
              <a:buNone/>
              <a:defRPr sz="4800">
                <a:latin typeface="Arimo SemiBold"/>
                <a:ea typeface="Arimo SemiBold"/>
                <a:cs typeface="Arimo SemiBold"/>
                <a:sym typeface="Arimo SemiBold"/>
              </a:defRPr>
            </a:lvl9pPr>
          </a:lstStyle>
          <a:p/>
        </p:txBody>
      </p:sp>
      <p:sp>
        <p:nvSpPr>
          <p:cNvPr id="76" name="Google Shape;76;p30"/>
          <p:cNvSpPr txBox="1"/>
          <p:nvPr>
            <p:ph idx="1" type="subTitle"/>
          </p:nvPr>
        </p:nvSpPr>
        <p:spPr>
          <a:xfrm>
            <a:off x="277500" y="278858"/>
            <a:ext cx="1630200" cy="1374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dk1"/>
              </a:buClr>
              <a:buSzPts val="800"/>
              <a:buFont typeface="Arimo"/>
              <a:buNone/>
              <a:defRPr sz="800">
                <a:latin typeface="Arimo"/>
                <a:ea typeface="Arimo"/>
                <a:cs typeface="Arimo"/>
                <a:sym typeface="Arimo"/>
              </a:defRPr>
            </a:lvl1pPr>
            <a:lvl2pPr lvl="1" algn="l">
              <a:lnSpc>
                <a:spcPct val="100000"/>
              </a:lnSpc>
              <a:spcBef>
                <a:spcPts val="0"/>
              </a:spcBef>
              <a:spcAft>
                <a:spcPts val="0"/>
              </a:spcAft>
              <a:buClr>
                <a:schemeClr val="dk1"/>
              </a:buClr>
              <a:buSzPts val="1400"/>
              <a:buFont typeface="Arimo"/>
              <a:buNone/>
              <a:defRPr>
                <a:latin typeface="Arimo"/>
                <a:ea typeface="Arimo"/>
                <a:cs typeface="Arimo"/>
                <a:sym typeface="Arimo"/>
              </a:defRPr>
            </a:lvl2pPr>
            <a:lvl3pPr lvl="2" algn="l">
              <a:lnSpc>
                <a:spcPct val="100000"/>
              </a:lnSpc>
              <a:spcBef>
                <a:spcPts val="0"/>
              </a:spcBef>
              <a:spcAft>
                <a:spcPts val="0"/>
              </a:spcAft>
              <a:buClr>
                <a:schemeClr val="dk1"/>
              </a:buClr>
              <a:buSzPts val="1400"/>
              <a:buFont typeface="Arimo"/>
              <a:buNone/>
              <a:defRPr>
                <a:latin typeface="Arimo"/>
                <a:ea typeface="Arimo"/>
                <a:cs typeface="Arimo"/>
                <a:sym typeface="Arimo"/>
              </a:defRPr>
            </a:lvl3pPr>
            <a:lvl4pPr lvl="3" algn="l">
              <a:lnSpc>
                <a:spcPct val="100000"/>
              </a:lnSpc>
              <a:spcBef>
                <a:spcPts val="0"/>
              </a:spcBef>
              <a:spcAft>
                <a:spcPts val="0"/>
              </a:spcAft>
              <a:buClr>
                <a:schemeClr val="dk1"/>
              </a:buClr>
              <a:buSzPts val="1400"/>
              <a:buFont typeface="Arimo"/>
              <a:buNone/>
              <a:defRPr>
                <a:latin typeface="Arimo"/>
                <a:ea typeface="Arimo"/>
                <a:cs typeface="Arimo"/>
                <a:sym typeface="Arimo"/>
              </a:defRPr>
            </a:lvl4pPr>
            <a:lvl5pPr lvl="4" algn="l">
              <a:lnSpc>
                <a:spcPct val="100000"/>
              </a:lnSpc>
              <a:spcBef>
                <a:spcPts val="0"/>
              </a:spcBef>
              <a:spcAft>
                <a:spcPts val="0"/>
              </a:spcAft>
              <a:buClr>
                <a:schemeClr val="dk1"/>
              </a:buClr>
              <a:buSzPts val="1400"/>
              <a:buFont typeface="Arimo"/>
              <a:buNone/>
              <a:defRPr>
                <a:latin typeface="Arimo"/>
                <a:ea typeface="Arimo"/>
                <a:cs typeface="Arimo"/>
                <a:sym typeface="Arimo"/>
              </a:defRPr>
            </a:lvl5pPr>
            <a:lvl6pPr lvl="5" algn="l">
              <a:lnSpc>
                <a:spcPct val="100000"/>
              </a:lnSpc>
              <a:spcBef>
                <a:spcPts val="0"/>
              </a:spcBef>
              <a:spcAft>
                <a:spcPts val="0"/>
              </a:spcAft>
              <a:buClr>
                <a:schemeClr val="dk1"/>
              </a:buClr>
              <a:buSzPts val="1400"/>
              <a:buFont typeface="Arimo"/>
              <a:buNone/>
              <a:defRPr>
                <a:latin typeface="Arimo"/>
                <a:ea typeface="Arimo"/>
                <a:cs typeface="Arimo"/>
                <a:sym typeface="Arimo"/>
              </a:defRPr>
            </a:lvl6pPr>
            <a:lvl7pPr lvl="6" algn="l">
              <a:lnSpc>
                <a:spcPct val="100000"/>
              </a:lnSpc>
              <a:spcBef>
                <a:spcPts val="0"/>
              </a:spcBef>
              <a:spcAft>
                <a:spcPts val="0"/>
              </a:spcAft>
              <a:buClr>
                <a:schemeClr val="dk1"/>
              </a:buClr>
              <a:buSzPts val="1400"/>
              <a:buFont typeface="Arimo"/>
              <a:buNone/>
              <a:defRPr>
                <a:latin typeface="Arimo"/>
                <a:ea typeface="Arimo"/>
                <a:cs typeface="Arimo"/>
                <a:sym typeface="Arimo"/>
              </a:defRPr>
            </a:lvl7pPr>
            <a:lvl8pPr lvl="7" algn="l">
              <a:lnSpc>
                <a:spcPct val="100000"/>
              </a:lnSpc>
              <a:spcBef>
                <a:spcPts val="0"/>
              </a:spcBef>
              <a:spcAft>
                <a:spcPts val="0"/>
              </a:spcAft>
              <a:buClr>
                <a:schemeClr val="dk1"/>
              </a:buClr>
              <a:buSzPts val="1400"/>
              <a:buFont typeface="Arimo"/>
              <a:buNone/>
              <a:defRPr>
                <a:latin typeface="Arimo"/>
                <a:ea typeface="Arimo"/>
                <a:cs typeface="Arimo"/>
                <a:sym typeface="Arimo"/>
              </a:defRPr>
            </a:lvl8pPr>
            <a:lvl9pPr lvl="8" algn="l">
              <a:lnSpc>
                <a:spcPct val="100000"/>
              </a:lnSpc>
              <a:spcBef>
                <a:spcPts val="0"/>
              </a:spcBef>
              <a:spcAft>
                <a:spcPts val="0"/>
              </a:spcAft>
              <a:buClr>
                <a:schemeClr val="dk1"/>
              </a:buClr>
              <a:buSzPts val="1400"/>
              <a:buFont typeface="Arimo"/>
              <a:buNone/>
              <a:defRPr>
                <a:latin typeface="Arimo"/>
                <a:ea typeface="Arimo"/>
                <a:cs typeface="Arimo"/>
                <a:sym typeface="Arimo"/>
              </a:defRPr>
            </a:lvl9pPr>
          </a:lstStyle>
          <a:p/>
        </p:txBody>
      </p:sp>
      <p:sp>
        <p:nvSpPr>
          <p:cNvPr id="77" name="Google Shape;77;p30"/>
          <p:cNvSpPr txBox="1"/>
          <p:nvPr>
            <p:ph idx="2" type="subTitle"/>
          </p:nvPr>
        </p:nvSpPr>
        <p:spPr>
          <a:xfrm>
            <a:off x="7236300" y="278858"/>
            <a:ext cx="1630200" cy="137400"/>
          </a:xfrm>
          <a:prstGeom prst="rect">
            <a:avLst/>
          </a:prstGeom>
          <a:noFill/>
          <a:ln>
            <a:noFill/>
          </a:ln>
        </p:spPr>
        <p:txBody>
          <a:bodyPr anchorCtr="0" anchor="t" bIns="0" lIns="0" spcFirstLastPara="1" rIns="0" wrap="square" tIns="0">
            <a:noAutofit/>
          </a:bodyPr>
          <a:lstStyle>
            <a:lvl1pPr lvl="0" algn="r">
              <a:lnSpc>
                <a:spcPct val="100000"/>
              </a:lnSpc>
              <a:spcBef>
                <a:spcPts val="0"/>
              </a:spcBef>
              <a:spcAft>
                <a:spcPts val="0"/>
              </a:spcAft>
              <a:buClr>
                <a:schemeClr val="dk1"/>
              </a:buClr>
              <a:buSzPts val="800"/>
              <a:buFont typeface="Arimo"/>
              <a:buNone/>
              <a:defRPr sz="800">
                <a:latin typeface="Arimo"/>
                <a:ea typeface="Arimo"/>
                <a:cs typeface="Arimo"/>
                <a:sym typeface="Arimo"/>
              </a:defRPr>
            </a:lvl1pPr>
            <a:lvl2pPr lvl="1" algn="l">
              <a:lnSpc>
                <a:spcPct val="100000"/>
              </a:lnSpc>
              <a:spcBef>
                <a:spcPts val="0"/>
              </a:spcBef>
              <a:spcAft>
                <a:spcPts val="0"/>
              </a:spcAft>
              <a:buClr>
                <a:schemeClr val="dk1"/>
              </a:buClr>
              <a:buSzPts val="1400"/>
              <a:buFont typeface="Arimo"/>
              <a:buNone/>
              <a:defRPr>
                <a:latin typeface="Arimo"/>
                <a:ea typeface="Arimo"/>
                <a:cs typeface="Arimo"/>
                <a:sym typeface="Arimo"/>
              </a:defRPr>
            </a:lvl2pPr>
            <a:lvl3pPr lvl="2" algn="l">
              <a:lnSpc>
                <a:spcPct val="100000"/>
              </a:lnSpc>
              <a:spcBef>
                <a:spcPts val="0"/>
              </a:spcBef>
              <a:spcAft>
                <a:spcPts val="0"/>
              </a:spcAft>
              <a:buClr>
                <a:schemeClr val="dk1"/>
              </a:buClr>
              <a:buSzPts val="1400"/>
              <a:buFont typeface="Arimo"/>
              <a:buNone/>
              <a:defRPr>
                <a:latin typeface="Arimo"/>
                <a:ea typeface="Arimo"/>
                <a:cs typeface="Arimo"/>
                <a:sym typeface="Arimo"/>
              </a:defRPr>
            </a:lvl3pPr>
            <a:lvl4pPr lvl="3" algn="l">
              <a:lnSpc>
                <a:spcPct val="100000"/>
              </a:lnSpc>
              <a:spcBef>
                <a:spcPts val="0"/>
              </a:spcBef>
              <a:spcAft>
                <a:spcPts val="0"/>
              </a:spcAft>
              <a:buClr>
                <a:schemeClr val="dk1"/>
              </a:buClr>
              <a:buSzPts val="1400"/>
              <a:buFont typeface="Arimo"/>
              <a:buNone/>
              <a:defRPr>
                <a:latin typeface="Arimo"/>
                <a:ea typeface="Arimo"/>
                <a:cs typeface="Arimo"/>
                <a:sym typeface="Arimo"/>
              </a:defRPr>
            </a:lvl4pPr>
            <a:lvl5pPr lvl="4" algn="l">
              <a:lnSpc>
                <a:spcPct val="100000"/>
              </a:lnSpc>
              <a:spcBef>
                <a:spcPts val="0"/>
              </a:spcBef>
              <a:spcAft>
                <a:spcPts val="0"/>
              </a:spcAft>
              <a:buClr>
                <a:schemeClr val="dk1"/>
              </a:buClr>
              <a:buSzPts val="1400"/>
              <a:buFont typeface="Arimo"/>
              <a:buNone/>
              <a:defRPr>
                <a:latin typeface="Arimo"/>
                <a:ea typeface="Arimo"/>
                <a:cs typeface="Arimo"/>
                <a:sym typeface="Arimo"/>
              </a:defRPr>
            </a:lvl5pPr>
            <a:lvl6pPr lvl="5" algn="l">
              <a:lnSpc>
                <a:spcPct val="100000"/>
              </a:lnSpc>
              <a:spcBef>
                <a:spcPts val="0"/>
              </a:spcBef>
              <a:spcAft>
                <a:spcPts val="0"/>
              </a:spcAft>
              <a:buClr>
                <a:schemeClr val="dk1"/>
              </a:buClr>
              <a:buSzPts val="1400"/>
              <a:buFont typeface="Arimo"/>
              <a:buNone/>
              <a:defRPr>
                <a:latin typeface="Arimo"/>
                <a:ea typeface="Arimo"/>
                <a:cs typeface="Arimo"/>
                <a:sym typeface="Arimo"/>
              </a:defRPr>
            </a:lvl6pPr>
            <a:lvl7pPr lvl="6" algn="l">
              <a:lnSpc>
                <a:spcPct val="100000"/>
              </a:lnSpc>
              <a:spcBef>
                <a:spcPts val="0"/>
              </a:spcBef>
              <a:spcAft>
                <a:spcPts val="0"/>
              </a:spcAft>
              <a:buClr>
                <a:schemeClr val="dk1"/>
              </a:buClr>
              <a:buSzPts val="1400"/>
              <a:buFont typeface="Arimo"/>
              <a:buNone/>
              <a:defRPr>
                <a:latin typeface="Arimo"/>
                <a:ea typeface="Arimo"/>
                <a:cs typeface="Arimo"/>
                <a:sym typeface="Arimo"/>
              </a:defRPr>
            </a:lvl7pPr>
            <a:lvl8pPr lvl="7" algn="l">
              <a:lnSpc>
                <a:spcPct val="100000"/>
              </a:lnSpc>
              <a:spcBef>
                <a:spcPts val="0"/>
              </a:spcBef>
              <a:spcAft>
                <a:spcPts val="0"/>
              </a:spcAft>
              <a:buClr>
                <a:schemeClr val="dk1"/>
              </a:buClr>
              <a:buSzPts val="1400"/>
              <a:buFont typeface="Arimo"/>
              <a:buNone/>
              <a:defRPr>
                <a:latin typeface="Arimo"/>
                <a:ea typeface="Arimo"/>
                <a:cs typeface="Arimo"/>
                <a:sym typeface="Arimo"/>
              </a:defRPr>
            </a:lvl8pPr>
            <a:lvl9pPr lvl="8" algn="l">
              <a:lnSpc>
                <a:spcPct val="100000"/>
              </a:lnSpc>
              <a:spcBef>
                <a:spcPts val="0"/>
              </a:spcBef>
              <a:spcAft>
                <a:spcPts val="0"/>
              </a:spcAft>
              <a:buClr>
                <a:schemeClr val="dk1"/>
              </a:buClr>
              <a:buSzPts val="1400"/>
              <a:buFont typeface="Arimo"/>
              <a:buNone/>
              <a:defRPr>
                <a:latin typeface="Arimo"/>
                <a:ea typeface="Arimo"/>
                <a:cs typeface="Arimo"/>
                <a:sym typeface="Arimo"/>
              </a:defRPr>
            </a:lvl9pPr>
          </a:lstStyle>
          <a:p/>
        </p:txBody>
      </p:sp>
      <p:sp>
        <p:nvSpPr>
          <p:cNvPr id="78" name="Google Shape;78;p30"/>
          <p:cNvSpPr txBox="1"/>
          <p:nvPr>
            <p:ph idx="12" type="sldNum"/>
          </p:nvPr>
        </p:nvSpPr>
        <p:spPr>
          <a:xfrm>
            <a:off x="8208648" y="4749900"/>
            <a:ext cx="657900" cy="192000"/>
          </a:xfrm>
          <a:prstGeom prst="rect">
            <a:avLst/>
          </a:prstGeom>
          <a:noFill/>
          <a:ln>
            <a:noFill/>
          </a:ln>
        </p:spPr>
        <p:txBody>
          <a:bodyPr anchorCtr="0" anchor="ctr" bIns="91425" lIns="91425" spcFirstLastPara="1" rIns="0" wrap="square" tIns="91425">
            <a:noAutofit/>
          </a:bodyPr>
          <a:lstStyle>
            <a:lvl1pPr indent="0" lvl="0"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1pPr>
            <a:lvl2pPr indent="0" lvl="1"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2pPr>
            <a:lvl3pPr indent="0" lvl="2"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3pPr>
            <a:lvl4pPr indent="0" lvl="3"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4pPr>
            <a:lvl5pPr indent="0" lvl="4"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5pPr>
            <a:lvl6pPr indent="0" lvl="5"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6pPr>
            <a:lvl7pPr indent="0" lvl="6"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7pPr>
            <a:lvl8pPr indent="0" lvl="7"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8pPr>
            <a:lvl9pPr indent="0" lvl="8"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
              <a:t>‹#›</a:t>
            </a:fld>
            <a:endParaRPr/>
          </a:p>
        </p:txBody>
      </p:sp>
      <p:sp>
        <p:nvSpPr>
          <p:cNvPr id="79" name="Google Shape;79;p30"/>
          <p:cNvSpPr txBox="1"/>
          <p:nvPr>
            <p:ph idx="3" type="body"/>
          </p:nvPr>
        </p:nvSpPr>
        <p:spPr>
          <a:xfrm>
            <a:off x="4956525" y="3571875"/>
            <a:ext cx="3585000" cy="1098000"/>
          </a:xfrm>
          <a:prstGeom prst="rect">
            <a:avLst/>
          </a:prstGeom>
          <a:noFill/>
          <a:ln>
            <a:noFill/>
          </a:ln>
        </p:spPr>
        <p:txBody>
          <a:bodyPr anchorCtr="0" anchor="t" bIns="91425" lIns="0" spcFirstLastPara="1" rIns="0" wrap="square" tIns="91425">
            <a:noAutofit/>
          </a:bodyPr>
          <a:lstStyle>
            <a:lvl1pPr indent="-298450" lvl="0" marL="457200" algn="l">
              <a:lnSpc>
                <a:spcPct val="100000"/>
              </a:lnSpc>
              <a:spcBef>
                <a:spcPts val="0"/>
              </a:spcBef>
              <a:spcAft>
                <a:spcPts val="0"/>
              </a:spcAft>
              <a:buSzPts val="1100"/>
              <a:buChar char="●"/>
              <a:defRPr sz="1100"/>
            </a:lvl1pPr>
            <a:lvl2pPr indent="-298450" lvl="1" marL="914400" algn="l">
              <a:lnSpc>
                <a:spcPct val="100000"/>
              </a:lnSpc>
              <a:spcBef>
                <a:spcPts val="0"/>
              </a:spcBef>
              <a:spcAft>
                <a:spcPts val="0"/>
              </a:spcAft>
              <a:buSzPts val="1100"/>
              <a:buChar char="○"/>
              <a:defRPr sz="1100"/>
            </a:lvl2pPr>
            <a:lvl3pPr indent="-298450" lvl="2" marL="1371600" algn="l">
              <a:lnSpc>
                <a:spcPct val="100000"/>
              </a:lnSpc>
              <a:spcBef>
                <a:spcPts val="0"/>
              </a:spcBef>
              <a:spcAft>
                <a:spcPts val="0"/>
              </a:spcAft>
              <a:buSzPts val="1100"/>
              <a:buChar char="■"/>
              <a:defRPr sz="1100"/>
            </a:lvl3pPr>
            <a:lvl4pPr indent="-298450" lvl="3" marL="1828800" algn="l">
              <a:lnSpc>
                <a:spcPct val="100000"/>
              </a:lnSpc>
              <a:spcBef>
                <a:spcPts val="0"/>
              </a:spcBef>
              <a:spcAft>
                <a:spcPts val="0"/>
              </a:spcAft>
              <a:buSzPts val="1100"/>
              <a:buChar char="●"/>
              <a:defRPr sz="1100"/>
            </a:lvl4pPr>
            <a:lvl5pPr indent="-298450" lvl="4" marL="2286000" algn="l">
              <a:lnSpc>
                <a:spcPct val="100000"/>
              </a:lnSpc>
              <a:spcBef>
                <a:spcPts val="0"/>
              </a:spcBef>
              <a:spcAft>
                <a:spcPts val="0"/>
              </a:spcAft>
              <a:buSzPts val="1100"/>
              <a:buChar char="○"/>
              <a:defRPr sz="1100"/>
            </a:lvl5pPr>
            <a:lvl6pPr indent="-298450" lvl="5" marL="2743200" algn="l">
              <a:lnSpc>
                <a:spcPct val="100000"/>
              </a:lnSpc>
              <a:spcBef>
                <a:spcPts val="0"/>
              </a:spcBef>
              <a:spcAft>
                <a:spcPts val="0"/>
              </a:spcAft>
              <a:buSzPts val="1100"/>
              <a:buChar char="■"/>
              <a:defRPr sz="1100"/>
            </a:lvl6pPr>
            <a:lvl7pPr indent="-298450" lvl="6" marL="3200400" algn="l">
              <a:lnSpc>
                <a:spcPct val="100000"/>
              </a:lnSpc>
              <a:spcBef>
                <a:spcPts val="0"/>
              </a:spcBef>
              <a:spcAft>
                <a:spcPts val="0"/>
              </a:spcAft>
              <a:buSzPts val="1100"/>
              <a:buChar char="●"/>
              <a:defRPr sz="1100"/>
            </a:lvl7pPr>
            <a:lvl8pPr indent="-298450" lvl="7" marL="3657600" algn="l">
              <a:lnSpc>
                <a:spcPct val="100000"/>
              </a:lnSpc>
              <a:spcBef>
                <a:spcPts val="0"/>
              </a:spcBef>
              <a:spcAft>
                <a:spcPts val="0"/>
              </a:spcAft>
              <a:buSzPts val="1100"/>
              <a:buChar char="○"/>
              <a:defRPr sz="1100"/>
            </a:lvl8pPr>
            <a:lvl9pPr indent="-298450" lvl="8" marL="4114800" algn="l">
              <a:lnSpc>
                <a:spcPct val="100000"/>
              </a:lnSpc>
              <a:spcBef>
                <a:spcPts val="0"/>
              </a:spcBef>
              <a:spcAft>
                <a:spcPts val="0"/>
              </a:spcAft>
              <a:buSzPts val="1100"/>
              <a:buChar char="■"/>
              <a:defRPr sz="1100"/>
            </a:lvl9pPr>
          </a:lstStyle>
          <a:p/>
        </p:txBody>
      </p:sp>
      <p:sp>
        <p:nvSpPr>
          <p:cNvPr id="80" name="Google Shape;80;p30"/>
          <p:cNvSpPr txBox="1"/>
          <p:nvPr>
            <p:ph idx="4" type="body"/>
          </p:nvPr>
        </p:nvSpPr>
        <p:spPr>
          <a:xfrm>
            <a:off x="389475" y="3571875"/>
            <a:ext cx="3585000" cy="1098000"/>
          </a:xfrm>
          <a:prstGeom prst="rect">
            <a:avLst/>
          </a:prstGeom>
          <a:noFill/>
          <a:ln>
            <a:noFill/>
          </a:ln>
        </p:spPr>
        <p:txBody>
          <a:bodyPr anchorCtr="0" anchor="t" bIns="91425" lIns="0" spcFirstLastPara="1" rIns="0" wrap="square" tIns="91425">
            <a:noAutofit/>
          </a:bodyPr>
          <a:lstStyle>
            <a:lvl1pPr indent="-298450" lvl="0" marL="457200" algn="l">
              <a:lnSpc>
                <a:spcPct val="100000"/>
              </a:lnSpc>
              <a:spcBef>
                <a:spcPts val="0"/>
              </a:spcBef>
              <a:spcAft>
                <a:spcPts val="0"/>
              </a:spcAft>
              <a:buSzPts val="1100"/>
              <a:buChar char="●"/>
              <a:defRPr sz="1100"/>
            </a:lvl1pPr>
            <a:lvl2pPr indent="-298450" lvl="1" marL="914400" algn="l">
              <a:lnSpc>
                <a:spcPct val="100000"/>
              </a:lnSpc>
              <a:spcBef>
                <a:spcPts val="0"/>
              </a:spcBef>
              <a:spcAft>
                <a:spcPts val="0"/>
              </a:spcAft>
              <a:buSzPts val="1100"/>
              <a:buChar char="○"/>
              <a:defRPr sz="1100"/>
            </a:lvl2pPr>
            <a:lvl3pPr indent="-298450" lvl="2" marL="1371600" algn="l">
              <a:lnSpc>
                <a:spcPct val="100000"/>
              </a:lnSpc>
              <a:spcBef>
                <a:spcPts val="0"/>
              </a:spcBef>
              <a:spcAft>
                <a:spcPts val="0"/>
              </a:spcAft>
              <a:buSzPts val="1100"/>
              <a:buChar char="■"/>
              <a:defRPr sz="1100"/>
            </a:lvl3pPr>
            <a:lvl4pPr indent="-298450" lvl="3" marL="1828800" algn="l">
              <a:lnSpc>
                <a:spcPct val="100000"/>
              </a:lnSpc>
              <a:spcBef>
                <a:spcPts val="0"/>
              </a:spcBef>
              <a:spcAft>
                <a:spcPts val="0"/>
              </a:spcAft>
              <a:buSzPts val="1100"/>
              <a:buChar char="●"/>
              <a:defRPr sz="1100"/>
            </a:lvl4pPr>
            <a:lvl5pPr indent="-298450" lvl="4" marL="2286000" algn="l">
              <a:lnSpc>
                <a:spcPct val="100000"/>
              </a:lnSpc>
              <a:spcBef>
                <a:spcPts val="0"/>
              </a:spcBef>
              <a:spcAft>
                <a:spcPts val="0"/>
              </a:spcAft>
              <a:buSzPts val="1100"/>
              <a:buChar char="○"/>
              <a:defRPr sz="1100"/>
            </a:lvl5pPr>
            <a:lvl6pPr indent="-298450" lvl="5" marL="2743200" algn="l">
              <a:lnSpc>
                <a:spcPct val="100000"/>
              </a:lnSpc>
              <a:spcBef>
                <a:spcPts val="0"/>
              </a:spcBef>
              <a:spcAft>
                <a:spcPts val="0"/>
              </a:spcAft>
              <a:buSzPts val="1100"/>
              <a:buChar char="■"/>
              <a:defRPr sz="1100"/>
            </a:lvl6pPr>
            <a:lvl7pPr indent="-298450" lvl="6" marL="3200400" algn="l">
              <a:lnSpc>
                <a:spcPct val="100000"/>
              </a:lnSpc>
              <a:spcBef>
                <a:spcPts val="0"/>
              </a:spcBef>
              <a:spcAft>
                <a:spcPts val="0"/>
              </a:spcAft>
              <a:buSzPts val="1100"/>
              <a:buChar char="●"/>
              <a:defRPr sz="1100"/>
            </a:lvl7pPr>
            <a:lvl8pPr indent="-298450" lvl="7" marL="3657600" algn="l">
              <a:lnSpc>
                <a:spcPct val="100000"/>
              </a:lnSpc>
              <a:spcBef>
                <a:spcPts val="0"/>
              </a:spcBef>
              <a:spcAft>
                <a:spcPts val="0"/>
              </a:spcAft>
              <a:buSzPts val="1100"/>
              <a:buChar char="○"/>
              <a:defRPr sz="1100"/>
            </a:lvl8pPr>
            <a:lvl9pPr indent="-298450" lvl="8" marL="4114800" algn="l">
              <a:lnSpc>
                <a:spcPct val="100000"/>
              </a:lnSpc>
              <a:spcBef>
                <a:spcPts val="0"/>
              </a:spcBef>
              <a:spcAft>
                <a:spcPts val="0"/>
              </a:spcAft>
              <a:buSzPts val="1100"/>
              <a:buChar char="■"/>
              <a:defRPr sz="1100"/>
            </a:lvl9pPr>
          </a:lstStyle>
          <a:p/>
        </p:txBody>
      </p:sp>
      <p:sp>
        <p:nvSpPr>
          <p:cNvPr id="81" name="Google Shape;81;p30"/>
          <p:cNvSpPr txBox="1"/>
          <p:nvPr>
            <p:ph idx="5" type="subTitle"/>
          </p:nvPr>
        </p:nvSpPr>
        <p:spPr>
          <a:xfrm>
            <a:off x="479925" y="2730150"/>
            <a:ext cx="3220500" cy="5073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2000"/>
              <a:buFont typeface="Arimo"/>
              <a:buNone/>
              <a:defRPr sz="2000">
                <a:latin typeface="Arimo"/>
                <a:ea typeface="Arimo"/>
                <a:cs typeface="Arimo"/>
                <a:sym typeface="Arimo"/>
              </a:defRPr>
            </a:lvl1pPr>
            <a:lvl2pPr lvl="1" algn="l">
              <a:lnSpc>
                <a:spcPct val="100000"/>
              </a:lnSpc>
              <a:spcBef>
                <a:spcPts val="0"/>
              </a:spcBef>
              <a:spcAft>
                <a:spcPts val="0"/>
              </a:spcAft>
              <a:buSzPts val="2000"/>
              <a:buNone/>
              <a:defRPr sz="2000"/>
            </a:lvl2pPr>
            <a:lvl3pPr lvl="2" algn="l">
              <a:lnSpc>
                <a:spcPct val="100000"/>
              </a:lnSpc>
              <a:spcBef>
                <a:spcPts val="0"/>
              </a:spcBef>
              <a:spcAft>
                <a:spcPts val="0"/>
              </a:spcAft>
              <a:buSzPts val="2000"/>
              <a:buNone/>
              <a:defRPr sz="2000"/>
            </a:lvl3pPr>
            <a:lvl4pPr lvl="3" algn="l">
              <a:lnSpc>
                <a:spcPct val="100000"/>
              </a:lnSpc>
              <a:spcBef>
                <a:spcPts val="0"/>
              </a:spcBef>
              <a:spcAft>
                <a:spcPts val="0"/>
              </a:spcAft>
              <a:buSzPts val="2000"/>
              <a:buNone/>
              <a:defRPr sz="2000"/>
            </a:lvl4pPr>
            <a:lvl5pPr lvl="4" algn="l">
              <a:lnSpc>
                <a:spcPct val="100000"/>
              </a:lnSpc>
              <a:spcBef>
                <a:spcPts val="0"/>
              </a:spcBef>
              <a:spcAft>
                <a:spcPts val="0"/>
              </a:spcAft>
              <a:buSzPts val="2000"/>
              <a:buNone/>
              <a:defRPr sz="2000"/>
            </a:lvl5pPr>
            <a:lvl6pPr lvl="5" algn="l">
              <a:lnSpc>
                <a:spcPct val="100000"/>
              </a:lnSpc>
              <a:spcBef>
                <a:spcPts val="0"/>
              </a:spcBef>
              <a:spcAft>
                <a:spcPts val="0"/>
              </a:spcAft>
              <a:buSzPts val="2000"/>
              <a:buNone/>
              <a:defRPr sz="2000"/>
            </a:lvl6pPr>
            <a:lvl7pPr lvl="6" algn="l">
              <a:lnSpc>
                <a:spcPct val="100000"/>
              </a:lnSpc>
              <a:spcBef>
                <a:spcPts val="0"/>
              </a:spcBef>
              <a:spcAft>
                <a:spcPts val="0"/>
              </a:spcAft>
              <a:buSzPts val="2000"/>
              <a:buNone/>
              <a:defRPr sz="2000"/>
            </a:lvl7pPr>
            <a:lvl8pPr lvl="7" algn="l">
              <a:lnSpc>
                <a:spcPct val="100000"/>
              </a:lnSpc>
              <a:spcBef>
                <a:spcPts val="0"/>
              </a:spcBef>
              <a:spcAft>
                <a:spcPts val="0"/>
              </a:spcAft>
              <a:buSzPts val="2000"/>
              <a:buNone/>
              <a:defRPr sz="2000"/>
            </a:lvl8pPr>
            <a:lvl9pPr lvl="8" algn="l">
              <a:lnSpc>
                <a:spcPct val="100000"/>
              </a:lnSpc>
              <a:spcBef>
                <a:spcPts val="0"/>
              </a:spcBef>
              <a:spcAft>
                <a:spcPts val="0"/>
              </a:spcAft>
              <a:buSzPts val="2000"/>
              <a:buNone/>
              <a:defRPr sz="2000"/>
            </a:lvl9pPr>
          </a:lstStyle>
          <a:p/>
        </p:txBody>
      </p:sp>
      <p:sp>
        <p:nvSpPr>
          <p:cNvPr id="82" name="Google Shape;82;p30"/>
          <p:cNvSpPr txBox="1"/>
          <p:nvPr>
            <p:ph idx="6" type="subTitle"/>
          </p:nvPr>
        </p:nvSpPr>
        <p:spPr>
          <a:xfrm>
            <a:off x="4868275" y="2730150"/>
            <a:ext cx="3220500" cy="5073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2000"/>
              <a:buFont typeface="Arimo"/>
              <a:buNone/>
              <a:defRPr sz="2000">
                <a:latin typeface="Arimo"/>
                <a:ea typeface="Arimo"/>
                <a:cs typeface="Arimo"/>
                <a:sym typeface="Arimo"/>
              </a:defRPr>
            </a:lvl1pPr>
            <a:lvl2pPr lvl="1" algn="l">
              <a:lnSpc>
                <a:spcPct val="100000"/>
              </a:lnSpc>
              <a:spcBef>
                <a:spcPts val="0"/>
              </a:spcBef>
              <a:spcAft>
                <a:spcPts val="0"/>
              </a:spcAft>
              <a:buSzPts val="2000"/>
              <a:buNone/>
              <a:defRPr sz="2000"/>
            </a:lvl2pPr>
            <a:lvl3pPr lvl="2" algn="l">
              <a:lnSpc>
                <a:spcPct val="100000"/>
              </a:lnSpc>
              <a:spcBef>
                <a:spcPts val="0"/>
              </a:spcBef>
              <a:spcAft>
                <a:spcPts val="0"/>
              </a:spcAft>
              <a:buSzPts val="2000"/>
              <a:buNone/>
              <a:defRPr sz="2000"/>
            </a:lvl3pPr>
            <a:lvl4pPr lvl="3" algn="l">
              <a:lnSpc>
                <a:spcPct val="100000"/>
              </a:lnSpc>
              <a:spcBef>
                <a:spcPts val="0"/>
              </a:spcBef>
              <a:spcAft>
                <a:spcPts val="0"/>
              </a:spcAft>
              <a:buSzPts val="2000"/>
              <a:buNone/>
              <a:defRPr sz="2000"/>
            </a:lvl4pPr>
            <a:lvl5pPr lvl="4" algn="l">
              <a:lnSpc>
                <a:spcPct val="100000"/>
              </a:lnSpc>
              <a:spcBef>
                <a:spcPts val="0"/>
              </a:spcBef>
              <a:spcAft>
                <a:spcPts val="0"/>
              </a:spcAft>
              <a:buSzPts val="2000"/>
              <a:buNone/>
              <a:defRPr sz="2000"/>
            </a:lvl5pPr>
            <a:lvl6pPr lvl="5" algn="l">
              <a:lnSpc>
                <a:spcPct val="100000"/>
              </a:lnSpc>
              <a:spcBef>
                <a:spcPts val="0"/>
              </a:spcBef>
              <a:spcAft>
                <a:spcPts val="0"/>
              </a:spcAft>
              <a:buSzPts val="2000"/>
              <a:buNone/>
              <a:defRPr sz="2000"/>
            </a:lvl6pPr>
            <a:lvl7pPr lvl="6" algn="l">
              <a:lnSpc>
                <a:spcPct val="100000"/>
              </a:lnSpc>
              <a:spcBef>
                <a:spcPts val="0"/>
              </a:spcBef>
              <a:spcAft>
                <a:spcPts val="0"/>
              </a:spcAft>
              <a:buSzPts val="2000"/>
              <a:buNone/>
              <a:defRPr sz="2000"/>
            </a:lvl7pPr>
            <a:lvl8pPr lvl="7" algn="l">
              <a:lnSpc>
                <a:spcPct val="100000"/>
              </a:lnSpc>
              <a:spcBef>
                <a:spcPts val="0"/>
              </a:spcBef>
              <a:spcAft>
                <a:spcPts val="0"/>
              </a:spcAft>
              <a:buSzPts val="2000"/>
              <a:buNone/>
              <a:defRPr sz="2000"/>
            </a:lvl8pPr>
            <a:lvl9pPr lvl="8" algn="l">
              <a:lnSpc>
                <a:spcPct val="100000"/>
              </a:lnSpc>
              <a:spcBef>
                <a:spcPts val="0"/>
              </a:spcBef>
              <a:spcAft>
                <a:spcPts val="0"/>
              </a:spcAft>
              <a:buSzPts val="2000"/>
              <a:buNone/>
              <a:defRPr sz="20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ig ideas - Alt 1">
  <p:cSld name="CUSTOM_14">
    <p:bg>
      <p:bgPr>
        <a:solidFill>
          <a:schemeClr val="accent5"/>
        </a:solidFill>
      </p:bgPr>
    </p:bg>
    <p:spTree>
      <p:nvGrpSpPr>
        <p:cNvPr id="83" name="Shape 83"/>
        <p:cNvGrpSpPr/>
        <p:nvPr/>
      </p:nvGrpSpPr>
      <p:grpSpPr>
        <a:xfrm>
          <a:off x="0" y="0"/>
          <a:ext cx="0" cy="0"/>
          <a:chOff x="0" y="0"/>
          <a:chExt cx="0" cy="0"/>
        </a:xfrm>
      </p:grpSpPr>
      <p:sp>
        <p:nvSpPr>
          <p:cNvPr id="84" name="Google Shape;84;p31"/>
          <p:cNvSpPr txBox="1"/>
          <p:nvPr>
            <p:ph type="title"/>
          </p:nvPr>
        </p:nvSpPr>
        <p:spPr>
          <a:xfrm>
            <a:off x="277500" y="416250"/>
            <a:ext cx="8589000" cy="885000"/>
          </a:xfrm>
          <a:prstGeom prst="rect">
            <a:avLst/>
          </a:prstGeom>
          <a:noFill/>
          <a:ln>
            <a:noFill/>
          </a:ln>
        </p:spPr>
        <p:txBody>
          <a:bodyPr anchorCtr="0" anchor="t" bIns="0" lIns="0" spcFirstLastPara="1" rIns="0" wrap="square" tIns="91425">
            <a:noAutofit/>
          </a:bodyPr>
          <a:lstStyle>
            <a:lvl1pPr lvl="0" algn="l">
              <a:lnSpc>
                <a:spcPct val="100000"/>
              </a:lnSpc>
              <a:spcBef>
                <a:spcPts val="0"/>
              </a:spcBef>
              <a:spcAft>
                <a:spcPts val="0"/>
              </a:spcAft>
              <a:buSzPts val="3000"/>
              <a:buNone/>
              <a:defRPr sz="3000"/>
            </a:lvl1pPr>
            <a:lvl2pPr lvl="1" algn="ctr">
              <a:lnSpc>
                <a:spcPct val="115000"/>
              </a:lnSpc>
              <a:spcBef>
                <a:spcPts val="0"/>
              </a:spcBef>
              <a:spcAft>
                <a:spcPts val="0"/>
              </a:spcAft>
              <a:buSzPts val="4800"/>
              <a:buNone/>
              <a:defRPr sz="4800">
                <a:latin typeface="Arimo SemiBold"/>
                <a:ea typeface="Arimo SemiBold"/>
                <a:cs typeface="Arimo SemiBold"/>
                <a:sym typeface="Arimo SemiBold"/>
              </a:defRPr>
            </a:lvl2pPr>
            <a:lvl3pPr lvl="2" algn="ctr">
              <a:lnSpc>
                <a:spcPct val="115000"/>
              </a:lnSpc>
              <a:spcBef>
                <a:spcPts val="0"/>
              </a:spcBef>
              <a:spcAft>
                <a:spcPts val="0"/>
              </a:spcAft>
              <a:buSzPts val="4800"/>
              <a:buNone/>
              <a:defRPr sz="4800">
                <a:latin typeface="Arimo SemiBold"/>
                <a:ea typeface="Arimo SemiBold"/>
                <a:cs typeface="Arimo SemiBold"/>
                <a:sym typeface="Arimo SemiBold"/>
              </a:defRPr>
            </a:lvl3pPr>
            <a:lvl4pPr lvl="3" algn="ctr">
              <a:lnSpc>
                <a:spcPct val="115000"/>
              </a:lnSpc>
              <a:spcBef>
                <a:spcPts val="0"/>
              </a:spcBef>
              <a:spcAft>
                <a:spcPts val="0"/>
              </a:spcAft>
              <a:buSzPts val="4800"/>
              <a:buNone/>
              <a:defRPr sz="4800">
                <a:latin typeface="Arimo SemiBold"/>
                <a:ea typeface="Arimo SemiBold"/>
                <a:cs typeface="Arimo SemiBold"/>
                <a:sym typeface="Arimo SemiBold"/>
              </a:defRPr>
            </a:lvl4pPr>
            <a:lvl5pPr lvl="4" algn="ctr">
              <a:lnSpc>
                <a:spcPct val="115000"/>
              </a:lnSpc>
              <a:spcBef>
                <a:spcPts val="0"/>
              </a:spcBef>
              <a:spcAft>
                <a:spcPts val="0"/>
              </a:spcAft>
              <a:buSzPts val="4800"/>
              <a:buNone/>
              <a:defRPr sz="4800">
                <a:latin typeface="Arimo SemiBold"/>
                <a:ea typeface="Arimo SemiBold"/>
                <a:cs typeface="Arimo SemiBold"/>
                <a:sym typeface="Arimo SemiBold"/>
              </a:defRPr>
            </a:lvl5pPr>
            <a:lvl6pPr lvl="5" algn="ctr">
              <a:lnSpc>
                <a:spcPct val="115000"/>
              </a:lnSpc>
              <a:spcBef>
                <a:spcPts val="0"/>
              </a:spcBef>
              <a:spcAft>
                <a:spcPts val="0"/>
              </a:spcAft>
              <a:buSzPts val="4800"/>
              <a:buNone/>
              <a:defRPr sz="4800">
                <a:latin typeface="Arimo SemiBold"/>
                <a:ea typeface="Arimo SemiBold"/>
                <a:cs typeface="Arimo SemiBold"/>
                <a:sym typeface="Arimo SemiBold"/>
              </a:defRPr>
            </a:lvl6pPr>
            <a:lvl7pPr lvl="6" algn="ctr">
              <a:lnSpc>
                <a:spcPct val="115000"/>
              </a:lnSpc>
              <a:spcBef>
                <a:spcPts val="0"/>
              </a:spcBef>
              <a:spcAft>
                <a:spcPts val="0"/>
              </a:spcAft>
              <a:buSzPts val="4800"/>
              <a:buNone/>
              <a:defRPr sz="4800">
                <a:latin typeface="Arimo SemiBold"/>
                <a:ea typeface="Arimo SemiBold"/>
                <a:cs typeface="Arimo SemiBold"/>
                <a:sym typeface="Arimo SemiBold"/>
              </a:defRPr>
            </a:lvl7pPr>
            <a:lvl8pPr lvl="7" algn="ctr">
              <a:lnSpc>
                <a:spcPct val="115000"/>
              </a:lnSpc>
              <a:spcBef>
                <a:spcPts val="0"/>
              </a:spcBef>
              <a:spcAft>
                <a:spcPts val="0"/>
              </a:spcAft>
              <a:buSzPts val="4800"/>
              <a:buNone/>
              <a:defRPr sz="4800">
                <a:latin typeface="Arimo SemiBold"/>
                <a:ea typeface="Arimo SemiBold"/>
                <a:cs typeface="Arimo SemiBold"/>
                <a:sym typeface="Arimo SemiBold"/>
              </a:defRPr>
            </a:lvl8pPr>
            <a:lvl9pPr lvl="8" algn="ctr">
              <a:lnSpc>
                <a:spcPct val="115000"/>
              </a:lnSpc>
              <a:spcBef>
                <a:spcPts val="0"/>
              </a:spcBef>
              <a:spcAft>
                <a:spcPts val="0"/>
              </a:spcAft>
              <a:buSzPts val="4800"/>
              <a:buNone/>
              <a:defRPr sz="4800">
                <a:latin typeface="Arimo SemiBold"/>
                <a:ea typeface="Arimo SemiBold"/>
                <a:cs typeface="Arimo SemiBold"/>
                <a:sym typeface="Arimo SemiBold"/>
              </a:defRPr>
            </a:lvl9pPr>
          </a:lstStyle>
          <a:p/>
        </p:txBody>
      </p:sp>
      <p:sp>
        <p:nvSpPr>
          <p:cNvPr id="85" name="Google Shape;85;p31"/>
          <p:cNvSpPr txBox="1"/>
          <p:nvPr>
            <p:ph idx="1" type="subTitle"/>
          </p:nvPr>
        </p:nvSpPr>
        <p:spPr>
          <a:xfrm>
            <a:off x="277500" y="278858"/>
            <a:ext cx="1630200" cy="1374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dk1"/>
              </a:buClr>
              <a:buSzPts val="800"/>
              <a:buFont typeface="Arimo"/>
              <a:buNone/>
              <a:defRPr sz="800">
                <a:latin typeface="Arimo"/>
                <a:ea typeface="Arimo"/>
                <a:cs typeface="Arimo"/>
                <a:sym typeface="Arimo"/>
              </a:defRPr>
            </a:lvl1pPr>
            <a:lvl2pPr lvl="1" algn="l">
              <a:lnSpc>
                <a:spcPct val="100000"/>
              </a:lnSpc>
              <a:spcBef>
                <a:spcPts val="0"/>
              </a:spcBef>
              <a:spcAft>
                <a:spcPts val="0"/>
              </a:spcAft>
              <a:buClr>
                <a:schemeClr val="dk1"/>
              </a:buClr>
              <a:buSzPts val="1400"/>
              <a:buFont typeface="Arimo"/>
              <a:buNone/>
              <a:defRPr>
                <a:latin typeface="Arimo"/>
                <a:ea typeface="Arimo"/>
                <a:cs typeface="Arimo"/>
                <a:sym typeface="Arimo"/>
              </a:defRPr>
            </a:lvl2pPr>
            <a:lvl3pPr lvl="2" algn="l">
              <a:lnSpc>
                <a:spcPct val="100000"/>
              </a:lnSpc>
              <a:spcBef>
                <a:spcPts val="0"/>
              </a:spcBef>
              <a:spcAft>
                <a:spcPts val="0"/>
              </a:spcAft>
              <a:buClr>
                <a:schemeClr val="dk1"/>
              </a:buClr>
              <a:buSzPts val="1400"/>
              <a:buFont typeface="Arimo"/>
              <a:buNone/>
              <a:defRPr>
                <a:latin typeface="Arimo"/>
                <a:ea typeface="Arimo"/>
                <a:cs typeface="Arimo"/>
                <a:sym typeface="Arimo"/>
              </a:defRPr>
            </a:lvl3pPr>
            <a:lvl4pPr lvl="3" algn="l">
              <a:lnSpc>
                <a:spcPct val="100000"/>
              </a:lnSpc>
              <a:spcBef>
                <a:spcPts val="0"/>
              </a:spcBef>
              <a:spcAft>
                <a:spcPts val="0"/>
              </a:spcAft>
              <a:buClr>
                <a:schemeClr val="dk1"/>
              </a:buClr>
              <a:buSzPts val="1400"/>
              <a:buFont typeface="Arimo"/>
              <a:buNone/>
              <a:defRPr>
                <a:latin typeface="Arimo"/>
                <a:ea typeface="Arimo"/>
                <a:cs typeface="Arimo"/>
                <a:sym typeface="Arimo"/>
              </a:defRPr>
            </a:lvl4pPr>
            <a:lvl5pPr lvl="4" algn="l">
              <a:lnSpc>
                <a:spcPct val="100000"/>
              </a:lnSpc>
              <a:spcBef>
                <a:spcPts val="0"/>
              </a:spcBef>
              <a:spcAft>
                <a:spcPts val="0"/>
              </a:spcAft>
              <a:buClr>
                <a:schemeClr val="dk1"/>
              </a:buClr>
              <a:buSzPts val="1400"/>
              <a:buFont typeface="Arimo"/>
              <a:buNone/>
              <a:defRPr>
                <a:latin typeface="Arimo"/>
                <a:ea typeface="Arimo"/>
                <a:cs typeface="Arimo"/>
                <a:sym typeface="Arimo"/>
              </a:defRPr>
            </a:lvl5pPr>
            <a:lvl6pPr lvl="5" algn="l">
              <a:lnSpc>
                <a:spcPct val="100000"/>
              </a:lnSpc>
              <a:spcBef>
                <a:spcPts val="0"/>
              </a:spcBef>
              <a:spcAft>
                <a:spcPts val="0"/>
              </a:spcAft>
              <a:buClr>
                <a:schemeClr val="dk1"/>
              </a:buClr>
              <a:buSzPts val="1400"/>
              <a:buFont typeface="Arimo"/>
              <a:buNone/>
              <a:defRPr>
                <a:latin typeface="Arimo"/>
                <a:ea typeface="Arimo"/>
                <a:cs typeface="Arimo"/>
                <a:sym typeface="Arimo"/>
              </a:defRPr>
            </a:lvl6pPr>
            <a:lvl7pPr lvl="6" algn="l">
              <a:lnSpc>
                <a:spcPct val="100000"/>
              </a:lnSpc>
              <a:spcBef>
                <a:spcPts val="0"/>
              </a:spcBef>
              <a:spcAft>
                <a:spcPts val="0"/>
              </a:spcAft>
              <a:buClr>
                <a:schemeClr val="dk1"/>
              </a:buClr>
              <a:buSzPts val="1400"/>
              <a:buFont typeface="Arimo"/>
              <a:buNone/>
              <a:defRPr>
                <a:latin typeface="Arimo"/>
                <a:ea typeface="Arimo"/>
                <a:cs typeface="Arimo"/>
                <a:sym typeface="Arimo"/>
              </a:defRPr>
            </a:lvl7pPr>
            <a:lvl8pPr lvl="7" algn="l">
              <a:lnSpc>
                <a:spcPct val="100000"/>
              </a:lnSpc>
              <a:spcBef>
                <a:spcPts val="0"/>
              </a:spcBef>
              <a:spcAft>
                <a:spcPts val="0"/>
              </a:spcAft>
              <a:buClr>
                <a:schemeClr val="dk1"/>
              </a:buClr>
              <a:buSzPts val="1400"/>
              <a:buFont typeface="Arimo"/>
              <a:buNone/>
              <a:defRPr>
                <a:latin typeface="Arimo"/>
                <a:ea typeface="Arimo"/>
                <a:cs typeface="Arimo"/>
                <a:sym typeface="Arimo"/>
              </a:defRPr>
            </a:lvl8pPr>
            <a:lvl9pPr lvl="8" algn="l">
              <a:lnSpc>
                <a:spcPct val="100000"/>
              </a:lnSpc>
              <a:spcBef>
                <a:spcPts val="0"/>
              </a:spcBef>
              <a:spcAft>
                <a:spcPts val="0"/>
              </a:spcAft>
              <a:buClr>
                <a:schemeClr val="dk1"/>
              </a:buClr>
              <a:buSzPts val="1400"/>
              <a:buFont typeface="Arimo"/>
              <a:buNone/>
              <a:defRPr>
                <a:latin typeface="Arimo"/>
                <a:ea typeface="Arimo"/>
                <a:cs typeface="Arimo"/>
                <a:sym typeface="Arimo"/>
              </a:defRPr>
            </a:lvl9pPr>
          </a:lstStyle>
          <a:p/>
        </p:txBody>
      </p:sp>
      <p:sp>
        <p:nvSpPr>
          <p:cNvPr id="86" name="Google Shape;86;p31"/>
          <p:cNvSpPr txBox="1"/>
          <p:nvPr>
            <p:ph idx="2" type="subTitle"/>
          </p:nvPr>
        </p:nvSpPr>
        <p:spPr>
          <a:xfrm>
            <a:off x="7236300" y="278858"/>
            <a:ext cx="1630200" cy="137400"/>
          </a:xfrm>
          <a:prstGeom prst="rect">
            <a:avLst/>
          </a:prstGeom>
          <a:noFill/>
          <a:ln>
            <a:noFill/>
          </a:ln>
        </p:spPr>
        <p:txBody>
          <a:bodyPr anchorCtr="0" anchor="t" bIns="0" lIns="0" spcFirstLastPara="1" rIns="0" wrap="square" tIns="0">
            <a:noAutofit/>
          </a:bodyPr>
          <a:lstStyle>
            <a:lvl1pPr lvl="0" algn="r">
              <a:lnSpc>
                <a:spcPct val="100000"/>
              </a:lnSpc>
              <a:spcBef>
                <a:spcPts val="0"/>
              </a:spcBef>
              <a:spcAft>
                <a:spcPts val="0"/>
              </a:spcAft>
              <a:buClr>
                <a:schemeClr val="dk1"/>
              </a:buClr>
              <a:buSzPts val="800"/>
              <a:buFont typeface="Arimo"/>
              <a:buNone/>
              <a:defRPr sz="800">
                <a:latin typeface="Arimo"/>
                <a:ea typeface="Arimo"/>
                <a:cs typeface="Arimo"/>
                <a:sym typeface="Arimo"/>
              </a:defRPr>
            </a:lvl1pPr>
            <a:lvl2pPr lvl="1" algn="l">
              <a:lnSpc>
                <a:spcPct val="100000"/>
              </a:lnSpc>
              <a:spcBef>
                <a:spcPts val="0"/>
              </a:spcBef>
              <a:spcAft>
                <a:spcPts val="0"/>
              </a:spcAft>
              <a:buClr>
                <a:schemeClr val="dk1"/>
              </a:buClr>
              <a:buSzPts val="1400"/>
              <a:buFont typeface="Arimo"/>
              <a:buNone/>
              <a:defRPr>
                <a:latin typeface="Arimo"/>
                <a:ea typeface="Arimo"/>
                <a:cs typeface="Arimo"/>
                <a:sym typeface="Arimo"/>
              </a:defRPr>
            </a:lvl2pPr>
            <a:lvl3pPr lvl="2" algn="l">
              <a:lnSpc>
                <a:spcPct val="100000"/>
              </a:lnSpc>
              <a:spcBef>
                <a:spcPts val="0"/>
              </a:spcBef>
              <a:spcAft>
                <a:spcPts val="0"/>
              </a:spcAft>
              <a:buClr>
                <a:schemeClr val="dk1"/>
              </a:buClr>
              <a:buSzPts val="1400"/>
              <a:buFont typeface="Arimo"/>
              <a:buNone/>
              <a:defRPr>
                <a:latin typeface="Arimo"/>
                <a:ea typeface="Arimo"/>
                <a:cs typeface="Arimo"/>
                <a:sym typeface="Arimo"/>
              </a:defRPr>
            </a:lvl3pPr>
            <a:lvl4pPr lvl="3" algn="l">
              <a:lnSpc>
                <a:spcPct val="100000"/>
              </a:lnSpc>
              <a:spcBef>
                <a:spcPts val="0"/>
              </a:spcBef>
              <a:spcAft>
                <a:spcPts val="0"/>
              </a:spcAft>
              <a:buClr>
                <a:schemeClr val="dk1"/>
              </a:buClr>
              <a:buSzPts val="1400"/>
              <a:buFont typeface="Arimo"/>
              <a:buNone/>
              <a:defRPr>
                <a:latin typeface="Arimo"/>
                <a:ea typeface="Arimo"/>
                <a:cs typeface="Arimo"/>
                <a:sym typeface="Arimo"/>
              </a:defRPr>
            </a:lvl4pPr>
            <a:lvl5pPr lvl="4" algn="l">
              <a:lnSpc>
                <a:spcPct val="100000"/>
              </a:lnSpc>
              <a:spcBef>
                <a:spcPts val="0"/>
              </a:spcBef>
              <a:spcAft>
                <a:spcPts val="0"/>
              </a:spcAft>
              <a:buClr>
                <a:schemeClr val="dk1"/>
              </a:buClr>
              <a:buSzPts val="1400"/>
              <a:buFont typeface="Arimo"/>
              <a:buNone/>
              <a:defRPr>
                <a:latin typeface="Arimo"/>
                <a:ea typeface="Arimo"/>
                <a:cs typeface="Arimo"/>
                <a:sym typeface="Arimo"/>
              </a:defRPr>
            </a:lvl5pPr>
            <a:lvl6pPr lvl="5" algn="l">
              <a:lnSpc>
                <a:spcPct val="100000"/>
              </a:lnSpc>
              <a:spcBef>
                <a:spcPts val="0"/>
              </a:spcBef>
              <a:spcAft>
                <a:spcPts val="0"/>
              </a:spcAft>
              <a:buClr>
                <a:schemeClr val="dk1"/>
              </a:buClr>
              <a:buSzPts val="1400"/>
              <a:buFont typeface="Arimo"/>
              <a:buNone/>
              <a:defRPr>
                <a:latin typeface="Arimo"/>
                <a:ea typeface="Arimo"/>
                <a:cs typeface="Arimo"/>
                <a:sym typeface="Arimo"/>
              </a:defRPr>
            </a:lvl6pPr>
            <a:lvl7pPr lvl="6" algn="l">
              <a:lnSpc>
                <a:spcPct val="100000"/>
              </a:lnSpc>
              <a:spcBef>
                <a:spcPts val="0"/>
              </a:spcBef>
              <a:spcAft>
                <a:spcPts val="0"/>
              </a:spcAft>
              <a:buClr>
                <a:schemeClr val="dk1"/>
              </a:buClr>
              <a:buSzPts val="1400"/>
              <a:buFont typeface="Arimo"/>
              <a:buNone/>
              <a:defRPr>
                <a:latin typeface="Arimo"/>
                <a:ea typeface="Arimo"/>
                <a:cs typeface="Arimo"/>
                <a:sym typeface="Arimo"/>
              </a:defRPr>
            </a:lvl7pPr>
            <a:lvl8pPr lvl="7" algn="l">
              <a:lnSpc>
                <a:spcPct val="100000"/>
              </a:lnSpc>
              <a:spcBef>
                <a:spcPts val="0"/>
              </a:spcBef>
              <a:spcAft>
                <a:spcPts val="0"/>
              </a:spcAft>
              <a:buClr>
                <a:schemeClr val="dk1"/>
              </a:buClr>
              <a:buSzPts val="1400"/>
              <a:buFont typeface="Arimo"/>
              <a:buNone/>
              <a:defRPr>
                <a:latin typeface="Arimo"/>
                <a:ea typeface="Arimo"/>
                <a:cs typeface="Arimo"/>
                <a:sym typeface="Arimo"/>
              </a:defRPr>
            </a:lvl8pPr>
            <a:lvl9pPr lvl="8" algn="l">
              <a:lnSpc>
                <a:spcPct val="100000"/>
              </a:lnSpc>
              <a:spcBef>
                <a:spcPts val="0"/>
              </a:spcBef>
              <a:spcAft>
                <a:spcPts val="0"/>
              </a:spcAft>
              <a:buClr>
                <a:schemeClr val="dk1"/>
              </a:buClr>
              <a:buSzPts val="1400"/>
              <a:buFont typeface="Arimo"/>
              <a:buNone/>
              <a:defRPr>
                <a:latin typeface="Arimo"/>
                <a:ea typeface="Arimo"/>
                <a:cs typeface="Arimo"/>
                <a:sym typeface="Arimo"/>
              </a:defRPr>
            </a:lvl9pPr>
          </a:lstStyle>
          <a:p/>
        </p:txBody>
      </p:sp>
      <p:sp>
        <p:nvSpPr>
          <p:cNvPr id="87" name="Google Shape;87;p31"/>
          <p:cNvSpPr txBox="1"/>
          <p:nvPr>
            <p:ph idx="12" type="sldNum"/>
          </p:nvPr>
        </p:nvSpPr>
        <p:spPr>
          <a:xfrm>
            <a:off x="8208648" y="4749900"/>
            <a:ext cx="657900" cy="192000"/>
          </a:xfrm>
          <a:prstGeom prst="rect">
            <a:avLst/>
          </a:prstGeom>
          <a:noFill/>
          <a:ln>
            <a:noFill/>
          </a:ln>
        </p:spPr>
        <p:txBody>
          <a:bodyPr anchorCtr="0" anchor="ctr" bIns="91425" lIns="91425" spcFirstLastPara="1" rIns="0" wrap="square" tIns="91425">
            <a:noAutofit/>
          </a:bodyPr>
          <a:lstStyle>
            <a:lvl1pPr indent="0" lvl="0"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1pPr>
            <a:lvl2pPr indent="0" lvl="1"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2pPr>
            <a:lvl3pPr indent="0" lvl="2"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3pPr>
            <a:lvl4pPr indent="0" lvl="3"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4pPr>
            <a:lvl5pPr indent="0" lvl="4"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5pPr>
            <a:lvl6pPr indent="0" lvl="5"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6pPr>
            <a:lvl7pPr indent="0" lvl="6"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7pPr>
            <a:lvl8pPr indent="0" lvl="7"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8pPr>
            <a:lvl9pPr indent="0" lvl="8"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
              <a:t>‹#›</a:t>
            </a:fld>
            <a:endParaRPr/>
          </a:p>
        </p:txBody>
      </p:sp>
      <p:sp>
        <p:nvSpPr>
          <p:cNvPr id="88" name="Google Shape;88;p31"/>
          <p:cNvSpPr txBox="1"/>
          <p:nvPr>
            <p:ph idx="3" type="body"/>
          </p:nvPr>
        </p:nvSpPr>
        <p:spPr>
          <a:xfrm>
            <a:off x="2266900" y="3184400"/>
            <a:ext cx="1304700" cy="1297800"/>
          </a:xfrm>
          <a:prstGeom prst="rect">
            <a:avLst/>
          </a:prstGeom>
          <a:noFill/>
          <a:ln>
            <a:noFill/>
          </a:ln>
        </p:spPr>
        <p:txBody>
          <a:bodyPr anchorCtr="0" anchor="t" bIns="91425" lIns="0" spcFirstLastPara="1" rIns="0" wrap="square" tIns="91425">
            <a:noAutofit/>
          </a:bodyPr>
          <a:lstStyle>
            <a:lvl1pPr indent="-285750" lvl="0" marL="457200" algn="l">
              <a:lnSpc>
                <a:spcPct val="100000"/>
              </a:lnSpc>
              <a:spcBef>
                <a:spcPts val="0"/>
              </a:spcBef>
              <a:spcAft>
                <a:spcPts val="0"/>
              </a:spcAft>
              <a:buSzPts val="900"/>
              <a:buChar char="●"/>
              <a:defRPr sz="900"/>
            </a:lvl1pPr>
            <a:lvl2pPr indent="-285750" lvl="1" marL="914400" algn="l">
              <a:lnSpc>
                <a:spcPct val="100000"/>
              </a:lnSpc>
              <a:spcBef>
                <a:spcPts val="0"/>
              </a:spcBef>
              <a:spcAft>
                <a:spcPts val="0"/>
              </a:spcAft>
              <a:buSzPts val="900"/>
              <a:buChar char="○"/>
              <a:defRPr sz="900"/>
            </a:lvl2pPr>
            <a:lvl3pPr indent="-285750" lvl="2" marL="1371600" algn="l">
              <a:lnSpc>
                <a:spcPct val="100000"/>
              </a:lnSpc>
              <a:spcBef>
                <a:spcPts val="0"/>
              </a:spcBef>
              <a:spcAft>
                <a:spcPts val="0"/>
              </a:spcAft>
              <a:buSzPts val="900"/>
              <a:buChar char="■"/>
              <a:defRPr sz="900"/>
            </a:lvl3pPr>
            <a:lvl4pPr indent="-285750" lvl="3" marL="1828800" algn="l">
              <a:lnSpc>
                <a:spcPct val="100000"/>
              </a:lnSpc>
              <a:spcBef>
                <a:spcPts val="0"/>
              </a:spcBef>
              <a:spcAft>
                <a:spcPts val="0"/>
              </a:spcAft>
              <a:buSzPts val="900"/>
              <a:buChar char="●"/>
              <a:defRPr sz="900"/>
            </a:lvl4pPr>
            <a:lvl5pPr indent="-285750" lvl="4" marL="2286000" algn="l">
              <a:lnSpc>
                <a:spcPct val="100000"/>
              </a:lnSpc>
              <a:spcBef>
                <a:spcPts val="0"/>
              </a:spcBef>
              <a:spcAft>
                <a:spcPts val="0"/>
              </a:spcAft>
              <a:buSzPts val="900"/>
              <a:buChar char="○"/>
              <a:defRPr sz="900"/>
            </a:lvl5pPr>
            <a:lvl6pPr indent="-285750" lvl="5" marL="2743200" algn="l">
              <a:lnSpc>
                <a:spcPct val="100000"/>
              </a:lnSpc>
              <a:spcBef>
                <a:spcPts val="0"/>
              </a:spcBef>
              <a:spcAft>
                <a:spcPts val="0"/>
              </a:spcAft>
              <a:buSzPts val="900"/>
              <a:buChar char="■"/>
              <a:defRPr sz="900"/>
            </a:lvl6pPr>
            <a:lvl7pPr indent="-285750" lvl="6" marL="3200400" algn="l">
              <a:lnSpc>
                <a:spcPct val="100000"/>
              </a:lnSpc>
              <a:spcBef>
                <a:spcPts val="0"/>
              </a:spcBef>
              <a:spcAft>
                <a:spcPts val="0"/>
              </a:spcAft>
              <a:buSzPts val="900"/>
              <a:buChar char="●"/>
              <a:defRPr sz="900"/>
            </a:lvl7pPr>
            <a:lvl8pPr indent="-285750" lvl="7" marL="3657600" algn="l">
              <a:lnSpc>
                <a:spcPct val="100000"/>
              </a:lnSpc>
              <a:spcBef>
                <a:spcPts val="0"/>
              </a:spcBef>
              <a:spcAft>
                <a:spcPts val="0"/>
              </a:spcAft>
              <a:buSzPts val="900"/>
              <a:buChar char="○"/>
              <a:defRPr sz="900"/>
            </a:lvl8pPr>
            <a:lvl9pPr indent="-285750" lvl="8" marL="4114800" algn="l">
              <a:lnSpc>
                <a:spcPct val="100000"/>
              </a:lnSpc>
              <a:spcBef>
                <a:spcPts val="0"/>
              </a:spcBef>
              <a:spcAft>
                <a:spcPts val="0"/>
              </a:spcAft>
              <a:buSzPts val="900"/>
              <a:buChar char="■"/>
              <a:defRPr sz="900"/>
            </a:lvl9pPr>
          </a:lstStyle>
          <a:p/>
        </p:txBody>
      </p:sp>
      <p:sp>
        <p:nvSpPr>
          <p:cNvPr id="89" name="Google Shape;89;p31"/>
          <p:cNvSpPr txBox="1"/>
          <p:nvPr>
            <p:ph idx="4" type="body"/>
          </p:nvPr>
        </p:nvSpPr>
        <p:spPr>
          <a:xfrm>
            <a:off x="4006850" y="3184400"/>
            <a:ext cx="1304700" cy="1297800"/>
          </a:xfrm>
          <a:prstGeom prst="rect">
            <a:avLst/>
          </a:prstGeom>
          <a:noFill/>
          <a:ln>
            <a:noFill/>
          </a:ln>
        </p:spPr>
        <p:txBody>
          <a:bodyPr anchorCtr="0" anchor="t" bIns="91425" lIns="0" spcFirstLastPara="1" rIns="0" wrap="square" tIns="91425">
            <a:noAutofit/>
          </a:bodyPr>
          <a:lstStyle>
            <a:lvl1pPr indent="-285750" lvl="0" marL="457200" algn="l">
              <a:lnSpc>
                <a:spcPct val="100000"/>
              </a:lnSpc>
              <a:spcBef>
                <a:spcPts val="0"/>
              </a:spcBef>
              <a:spcAft>
                <a:spcPts val="0"/>
              </a:spcAft>
              <a:buSzPts val="900"/>
              <a:buChar char="●"/>
              <a:defRPr sz="900"/>
            </a:lvl1pPr>
            <a:lvl2pPr indent="-285750" lvl="1" marL="914400" algn="l">
              <a:lnSpc>
                <a:spcPct val="100000"/>
              </a:lnSpc>
              <a:spcBef>
                <a:spcPts val="0"/>
              </a:spcBef>
              <a:spcAft>
                <a:spcPts val="0"/>
              </a:spcAft>
              <a:buSzPts val="900"/>
              <a:buChar char="○"/>
              <a:defRPr sz="900"/>
            </a:lvl2pPr>
            <a:lvl3pPr indent="-285750" lvl="2" marL="1371600" algn="l">
              <a:lnSpc>
                <a:spcPct val="100000"/>
              </a:lnSpc>
              <a:spcBef>
                <a:spcPts val="0"/>
              </a:spcBef>
              <a:spcAft>
                <a:spcPts val="0"/>
              </a:spcAft>
              <a:buSzPts val="900"/>
              <a:buChar char="■"/>
              <a:defRPr sz="900"/>
            </a:lvl3pPr>
            <a:lvl4pPr indent="-285750" lvl="3" marL="1828800" algn="l">
              <a:lnSpc>
                <a:spcPct val="100000"/>
              </a:lnSpc>
              <a:spcBef>
                <a:spcPts val="0"/>
              </a:spcBef>
              <a:spcAft>
                <a:spcPts val="0"/>
              </a:spcAft>
              <a:buSzPts val="900"/>
              <a:buChar char="●"/>
              <a:defRPr sz="900"/>
            </a:lvl4pPr>
            <a:lvl5pPr indent="-285750" lvl="4" marL="2286000" algn="l">
              <a:lnSpc>
                <a:spcPct val="100000"/>
              </a:lnSpc>
              <a:spcBef>
                <a:spcPts val="0"/>
              </a:spcBef>
              <a:spcAft>
                <a:spcPts val="0"/>
              </a:spcAft>
              <a:buSzPts val="900"/>
              <a:buChar char="○"/>
              <a:defRPr sz="900"/>
            </a:lvl5pPr>
            <a:lvl6pPr indent="-285750" lvl="5" marL="2743200" algn="l">
              <a:lnSpc>
                <a:spcPct val="100000"/>
              </a:lnSpc>
              <a:spcBef>
                <a:spcPts val="0"/>
              </a:spcBef>
              <a:spcAft>
                <a:spcPts val="0"/>
              </a:spcAft>
              <a:buSzPts val="900"/>
              <a:buChar char="■"/>
              <a:defRPr sz="900"/>
            </a:lvl6pPr>
            <a:lvl7pPr indent="-285750" lvl="6" marL="3200400" algn="l">
              <a:lnSpc>
                <a:spcPct val="100000"/>
              </a:lnSpc>
              <a:spcBef>
                <a:spcPts val="0"/>
              </a:spcBef>
              <a:spcAft>
                <a:spcPts val="0"/>
              </a:spcAft>
              <a:buSzPts val="900"/>
              <a:buChar char="●"/>
              <a:defRPr sz="900"/>
            </a:lvl7pPr>
            <a:lvl8pPr indent="-285750" lvl="7" marL="3657600" algn="l">
              <a:lnSpc>
                <a:spcPct val="100000"/>
              </a:lnSpc>
              <a:spcBef>
                <a:spcPts val="0"/>
              </a:spcBef>
              <a:spcAft>
                <a:spcPts val="0"/>
              </a:spcAft>
              <a:buSzPts val="900"/>
              <a:buChar char="○"/>
              <a:defRPr sz="900"/>
            </a:lvl8pPr>
            <a:lvl9pPr indent="-285750" lvl="8" marL="4114800" algn="l">
              <a:lnSpc>
                <a:spcPct val="100000"/>
              </a:lnSpc>
              <a:spcBef>
                <a:spcPts val="0"/>
              </a:spcBef>
              <a:spcAft>
                <a:spcPts val="0"/>
              </a:spcAft>
              <a:buSzPts val="900"/>
              <a:buChar char="■"/>
              <a:defRPr sz="900"/>
            </a:lvl9pPr>
          </a:lstStyle>
          <a:p/>
        </p:txBody>
      </p:sp>
      <p:sp>
        <p:nvSpPr>
          <p:cNvPr id="90" name="Google Shape;90;p31"/>
          <p:cNvSpPr txBox="1"/>
          <p:nvPr>
            <p:ph idx="5" type="body"/>
          </p:nvPr>
        </p:nvSpPr>
        <p:spPr>
          <a:xfrm>
            <a:off x="5748200" y="3184400"/>
            <a:ext cx="1304700" cy="1297800"/>
          </a:xfrm>
          <a:prstGeom prst="rect">
            <a:avLst/>
          </a:prstGeom>
          <a:noFill/>
          <a:ln>
            <a:noFill/>
          </a:ln>
        </p:spPr>
        <p:txBody>
          <a:bodyPr anchorCtr="0" anchor="t" bIns="91425" lIns="0" spcFirstLastPara="1" rIns="0" wrap="square" tIns="91425">
            <a:noAutofit/>
          </a:bodyPr>
          <a:lstStyle>
            <a:lvl1pPr indent="-285750" lvl="0" marL="457200" algn="l">
              <a:lnSpc>
                <a:spcPct val="100000"/>
              </a:lnSpc>
              <a:spcBef>
                <a:spcPts val="0"/>
              </a:spcBef>
              <a:spcAft>
                <a:spcPts val="0"/>
              </a:spcAft>
              <a:buSzPts val="900"/>
              <a:buChar char="●"/>
              <a:defRPr sz="900"/>
            </a:lvl1pPr>
            <a:lvl2pPr indent="-285750" lvl="1" marL="914400" algn="l">
              <a:lnSpc>
                <a:spcPct val="100000"/>
              </a:lnSpc>
              <a:spcBef>
                <a:spcPts val="0"/>
              </a:spcBef>
              <a:spcAft>
                <a:spcPts val="0"/>
              </a:spcAft>
              <a:buSzPts val="900"/>
              <a:buChar char="○"/>
              <a:defRPr sz="900"/>
            </a:lvl2pPr>
            <a:lvl3pPr indent="-285750" lvl="2" marL="1371600" algn="l">
              <a:lnSpc>
                <a:spcPct val="100000"/>
              </a:lnSpc>
              <a:spcBef>
                <a:spcPts val="0"/>
              </a:spcBef>
              <a:spcAft>
                <a:spcPts val="0"/>
              </a:spcAft>
              <a:buSzPts val="900"/>
              <a:buChar char="■"/>
              <a:defRPr sz="900"/>
            </a:lvl3pPr>
            <a:lvl4pPr indent="-285750" lvl="3" marL="1828800" algn="l">
              <a:lnSpc>
                <a:spcPct val="100000"/>
              </a:lnSpc>
              <a:spcBef>
                <a:spcPts val="0"/>
              </a:spcBef>
              <a:spcAft>
                <a:spcPts val="0"/>
              </a:spcAft>
              <a:buSzPts val="900"/>
              <a:buChar char="●"/>
              <a:defRPr sz="900"/>
            </a:lvl4pPr>
            <a:lvl5pPr indent="-285750" lvl="4" marL="2286000" algn="l">
              <a:lnSpc>
                <a:spcPct val="100000"/>
              </a:lnSpc>
              <a:spcBef>
                <a:spcPts val="0"/>
              </a:spcBef>
              <a:spcAft>
                <a:spcPts val="0"/>
              </a:spcAft>
              <a:buSzPts val="900"/>
              <a:buChar char="○"/>
              <a:defRPr sz="900"/>
            </a:lvl5pPr>
            <a:lvl6pPr indent="-285750" lvl="5" marL="2743200" algn="l">
              <a:lnSpc>
                <a:spcPct val="100000"/>
              </a:lnSpc>
              <a:spcBef>
                <a:spcPts val="0"/>
              </a:spcBef>
              <a:spcAft>
                <a:spcPts val="0"/>
              </a:spcAft>
              <a:buSzPts val="900"/>
              <a:buChar char="■"/>
              <a:defRPr sz="900"/>
            </a:lvl6pPr>
            <a:lvl7pPr indent="-285750" lvl="6" marL="3200400" algn="l">
              <a:lnSpc>
                <a:spcPct val="100000"/>
              </a:lnSpc>
              <a:spcBef>
                <a:spcPts val="0"/>
              </a:spcBef>
              <a:spcAft>
                <a:spcPts val="0"/>
              </a:spcAft>
              <a:buSzPts val="900"/>
              <a:buChar char="●"/>
              <a:defRPr sz="900"/>
            </a:lvl7pPr>
            <a:lvl8pPr indent="-285750" lvl="7" marL="3657600" algn="l">
              <a:lnSpc>
                <a:spcPct val="100000"/>
              </a:lnSpc>
              <a:spcBef>
                <a:spcPts val="0"/>
              </a:spcBef>
              <a:spcAft>
                <a:spcPts val="0"/>
              </a:spcAft>
              <a:buSzPts val="900"/>
              <a:buChar char="○"/>
              <a:defRPr sz="900"/>
            </a:lvl8pPr>
            <a:lvl9pPr indent="-285750" lvl="8" marL="4114800" algn="l">
              <a:lnSpc>
                <a:spcPct val="100000"/>
              </a:lnSpc>
              <a:spcBef>
                <a:spcPts val="0"/>
              </a:spcBef>
              <a:spcAft>
                <a:spcPts val="0"/>
              </a:spcAft>
              <a:buSzPts val="900"/>
              <a:buChar char="■"/>
              <a:defRPr sz="900"/>
            </a:lvl9pPr>
          </a:lstStyle>
          <a:p/>
        </p:txBody>
      </p:sp>
      <p:sp>
        <p:nvSpPr>
          <p:cNvPr id="91" name="Google Shape;91;p31"/>
          <p:cNvSpPr txBox="1"/>
          <p:nvPr>
            <p:ph idx="6" type="body"/>
          </p:nvPr>
        </p:nvSpPr>
        <p:spPr>
          <a:xfrm>
            <a:off x="7450750" y="3184400"/>
            <a:ext cx="1304700" cy="1297800"/>
          </a:xfrm>
          <a:prstGeom prst="rect">
            <a:avLst/>
          </a:prstGeom>
          <a:noFill/>
          <a:ln>
            <a:noFill/>
          </a:ln>
        </p:spPr>
        <p:txBody>
          <a:bodyPr anchorCtr="0" anchor="t" bIns="91425" lIns="0" spcFirstLastPara="1" rIns="0" wrap="square" tIns="91425">
            <a:noAutofit/>
          </a:bodyPr>
          <a:lstStyle>
            <a:lvl1pPr indent="-285750" lvl="0" marL="457200" algn="l">
              <a:lnSpc>
                <a:spcPct val="100000"/>
              </a:lnSpc>
              <a:spcBef>
                <a:spcPts val="0"/>
              </a:spcBef>
              <a:spcAft>
                <a:spcPts val="0"/>
              </a:spcAft>
              <a:buSzPts val="900"/>
              <a:buChar char="●"/>
              <a:defRPr sz="900"/>
            </a:lvl1pPr>
            <a:lvl2pPr indent="-285750" lvl="1" marL="914400" algn="l">
              <a:lnSpc>
                <a:spcPct val="100000"/>
              </a:lnSpc>
              <a:spcBef>
                <a:spcPts val="0"/>
              </a:spcBef>
              <a:spcAft>
                <a:spcPts val="0"/>
              </a:spcAft>
              <a:buSzPts val="900"/>
              <a:buChar char="○"/>
              <a:defRPr sz="900"/>
            </a:lvl2pPr>
            <a:lvl3pPr indent="-285750" lvl="2" marL="1371600" algn="l">
              <a:lnSpc>
                <a:spcPct val="100000"/>
              </a:lnSpc>
              <a:spcBef>
                <a:spcPts val="0"/>
              </a:spcBef>
              <a:spcAft>
                <a:spcPts val="0"/>
              </a:spcAft>
              <a:buSzPts val="900"/>
              <a:buChar char="■"/>
              <a:defRPr sz="900"/>
            </a:lvl3pPr>
            <a:lvl4pPr indent="-285750" lvl="3" marL="1828800" algn="l">
              <a:lnSpc>
                <a:spcPct val="100000"/>
              </a:lnSpc>
              <a:spcBef>
                <a:spcPts val="0"/>
              </a:spcBef>
              <a:spcAft>
                <a:spcPts val="0"/>
              </a:spcAft>
              <a:buSzPts val="900"/>
              <a:buChar char="●"/>
              <a:defRPr sz="900"/>
            </a:lvl4pPr>
            <a:lvl5pPr indent="-285750" lvl="4" marL="2286000" algn="l">
              <a:lnSpc>
                <a:spcPct val="100000"/>
              </a:lnSpc>
              <a:spcBef>
                <a:spcPts val="0"/>
              </a:spcBef>
              <a:spcAft>
                <a:spcPts val="0"/>
              </a:spcAft>
              <a:buSzPts val="900"/>
              <a:buChar char="○"/>
              <a:defRPr sz="900"/>
            </a:lvl5pPr>
            <a:lvl6pPr indent="-285750" lvl="5" marL="2743200" algn="l">
              <a:lnSpc>
                <a:spcPct val="100000"/>
              </a:lnSpc>
              <a:spcBef>
                <a:spcPts val="0"/>
              </a:spcBef>
              <a:spcAft>
                <a:spcPts val="0"/>
              </a:spcAft>
              <a:buSzPts val="900"/>
              <a:buChar char="■"/>
              <a:defRPr sz="900"/>
            </a:lvl6pPr>
            <a:lvl7pPr indent="-285750" lvl="6" marL="3200400" algn="l">
              <a:lnSpc>
                <a:spcPct val="100000"/>
              </a:lnSpc>
              <a:spcBef>
                <a:spcPts val="0"/>
              </a:spcBef>
              <a:spcAft>
                <a:spcPts val="0"/>
              </a:spcAft>
              <a:buSzPts val="900"/>
              <a:buChar char="●"/>
              <a:defRPr sz="900"/>
            </a:lvl7pPr>
            <a:lvl8pPr indent="-285750" lvl="7" marL="3657600" algn="l">
              <a:lnSpc>
                <a:spcPct val="100000"/>
              </a:lnSpc>
              <a:spcBef>
                <a:spcPts val="0"/>
              </a:spcBef>
              <a:spcAft>
                <a:spcPts val="0"/>
              </a:spcAft>
              <a:buSzPts val="900"/>
              <a:buChar char="○"/>
              <a:defRPr sz="900"/>
            </a:lvl8pPr>
            <a:lvl9pPr indent="-285750" lvl="8" marL="4114800" algn="l">
              <a:lnSpc>
                <a:spcPct val="100000"/>
              </a:lnSpc>
              <a:spcBef>
                <a:spcPts val="0"/>
              </a:spcBef>
              <a:spcAft>
                <a:spcPts val="0"/>
              </a:spcAft>
              <a:buSzPts val="900"/>
              <a:buChar char="■"/>
              <a:defRPr sz="900"/>
            </a:lvl9pPr>
          </a:lstStyle>
          <a:p/>
        </p:txBody>
      </p:sp>
      <p:sp>
        <p:nvSpPr>
          <p:cNvPr id="92" name="Google Shape;92;p31"/>
          <p:cNvSpPr txBox="1"/>
          <p:nvPr>
            <p:ph idx="7" type="subTitle"/>
          </p:nvPr>
        </p:nvSpPr>
        <p:spPr>
          <a:xfrm>
            <a:off x="2267000" y="2419500"/>
            <a:ext cx="1304700" cy="555600"/>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1400"/>
              <a:buFont typeface="Arimo"/>
              <a:buNone/>
              <a:defRPr>
                <a:latin typeface="Arimo"/>
                <a:ea typeface="Arimo"/>
                <a:cs typeface="Arimo"/>
                <a:sym typeface="Arimo"/>
              </a:defRPr>
            </a:lvl1pPr>
            <a:lvl2pPr lvl="1" algn="l">
              <a:lnSpc>
                <a:spcPct val="100000"/>
              </a:lnSpc>
              <a:spcBef>
                <a:spcPts val="0"/>
              </a:spcBef>
              <a:spcAft>
                <a:spcPts val="0"/>
              </a:spcAft>
              <a:buSzPts val="1400"/>
              <a:buFont typeface="Arimo"/>
              <a:buNone/>
              <a:defRPr>
                <a:latin typeface="Arimo"/>
                <a:ea typeface="Arimo"/>
                <a:cs typeface="Arimo"/>
                <a:sym typeface="Arimo"/>
              </a:defRPr>
            </a:lvl2pPr>
            <a:lvl3pPr lvl="2" algn="l">
              <a:lnSpc>
                <a:spcPct val="100000"/>
              </a:lnSpc>
              <a:spcBef>
                <a:spcPts val="0"/>
              </a:spcBef>
              <a:spcAft>
                <a:spcPts val="0"/>
              </a:spcAft>
              <a:buSzPts val="1400"/>
              <a:buFont typeface="Arimo"/>
              <a:buNone/>
              <a:defRPr>
                <a:latin typeface="Arimo"/>
                <a:ea typeface="Arimo"/>
                <a:cs typeface="Arimo"/>
                <a:sym typeface="Arimo"/>
              </a:defRPr>
            </a:lvl3pPr>
            <a:lvl4pPr lvl="3" algn="l">
              <a:lnSpc>
                <a:spcPct val="100000"/>
              </a:lnSpc>
              <a:spcBef>
                <a:spcPts val="0"/>
              </a:spcBef>
              <a:spcAft>
                <a:spcPts val="0"/>
              </a:spcAft>
              <a:buSzPts val="1400"/>
              <a:buFont typeface="Arimo"/>
              <a:buNone/>
              <a:defRPr>
                <a:latin typeface="Arimo"/>
                <a:ea typeface="Arimo"/>
                <a:cs typeface="Arimo"/>
                <a:sym typeface="Arimo"/>
              </a:defRPr>
            </a:lvl4pPr>
            <a:lvl5pPr lvl="4" algn="l">
              <a:lnSpc>
                <a:spcPct val="100000"/>
              </a:lnSpc>
              <a:spcBef>
                <a:spcPts val="0"/>
              </a:spcBef>
              <a:spcAft>
                <a:spcPts val="0"/>
              </a:spcAft>
              <a:buSzPts val="1400"/>
              <a:buFont typeface="Arimo"/>
              <a:buNone/>
              <a:defRPr>
                <a:latin typeface="Arimo"/>
                <a:ea typeface="Arimo"/>
                <a:cs typeface="Arimo"/>
                <a:sym typeface="Arimo"/>
              </a:defRPr>
            </a:lvl5pPr>
            <a:lvl6pPr lvl="5" algn="l">
              <a:lnSpc>
                <a:spcPct val="100000"/>
              </a:lnSpc>
              <a:spcBef>
                <a:spcPts val="0"/>
              </a:spcBef>
              <a:spcAft>
                <a:spcPts val="0"/>
              </a:spcAft>
              <a:buSzPts val="1400"/>
              <a:buFont typeface="Arimo"/>
              <a:buNone/>
              <a:defRPr>
                <a:latin typeface="Arimo"/>
                <a:ea typeface="Arimo"/>
                <a:cs typeface="Arimo"/>
                <a:sym typeface="Arimo"/>
              </a:defRPr>
            </a:lvl6pPr>
            <a:lvl7pPr lvl="6" algn="l">
              <a:lnSpc>
                <a:spcPct val="100000"/>
              </a:lnSpc>
              <a:spcBef>
                <a:spcPts val="0"/>
              </a:spcBef>
              <a:spcAft>
                <a:spcPts val="0"/>
              </a:spcAft>
              <a:buSzPts val="1400"/>
              <a:buFont typeface="Arimo"/>
              <a:buNone/>
              <a:defRPr>
                <a:latin typeface="Arimo"/>
                <a:ea typeface="Arimo"/>
                <a:cs typeface="Arimo"/>
                <a:sym typeface="Arimo"/>
              </a:defRPr>
            </a:lvl7pPr>
            <a:lvl8pPr lvl="7" algn="l">
              <a:lnSpc>
                <a:spcPct val="100000"/>
              </a:lnSpc>
              <a:spcBef>
                <a:spcPts val="0"/>
              </a:spcBef>
              <a:spcAft>
                <a:spcPts val="0"/>
              </a:spcAft>
              <a:buSzPts val="1400"/>
              <a:buFont typeface="Arimo"/>
              <a:buNone/>
              <a:defRPr>
                <a:latin typeface="Arimo"/>
                <a:ea typeface="Arimo"/>
                <a:cs typeface="Arimo"/>
                <a:sym typeface="Arimo"/>
              </a:defRPr>
            </a:lvl8pPr>
            <a:lvl9pPr lvl="8" algn="l">
              <a:lnSpc>
                <a:spcPct val="100000"/>
              </a:lnSpc>
              <a:spcBef>
                <a:spcPts val="0"/>
              </a:spcBef>
              <a:spcAft>
                <a:spcPts val="0"/>
              </a:spcAft>
              <a:buSzPts val="1400"/>
              <a:buFont typeface="Arimo"/>
              <a:buNone/>
              <a:defRPr>
                <a:latin typeface="Arimo"/>
                <a:ea typeface="Arimo"/>
                <a:cs typeface="Arimo"/>
                <a:sym typeface="Arimo"/>
              </a:defRPr>
            </a:lvl9pPr>
          </a:lstStyle>
          <a:p/>
        </p:txBody>
      </p:sp>
      <p:sp>
        <p:nvSpPr>
          <p:cNvPr id="93" name="Google Shape;93;p31"/>
          <p:cNvSpPr txBox="1"/>
          <p:nvPr>
            <p:ph idx="8" type="subTitle"/>
          </p:nvPr>
        </p:nvSpPr>
        <p:spPr>
          <a:xfrm>
            <a:off x="4006850" y="2419500"/>
            <a:ext cx="1304700" cy="555600"/>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1400"/>
              <a:buFont typeface="Arimo"/>
              <a:buNone/>
              <a:defRPr>
                <a:latin typeface="Arimo"/>
                <a:ea typeface="Arimo"/>
                <a:cs typeface="Arimo"/>
                <a:sym typeface="Arimo"/>
              </a:defRPr>
            </a:lvl1pPr>
            <a:lvl2pPr lvl="1" algn="l">
              <a:lnSpc>
                <a:spcPct val="100000"/>
              </a:lnSpc>
              <a:spcBef>
                <a:spcPts val="0"/>
              </a:spcBef>
              <a:spcAft>
                <a:spcPts val="0"/>
              </a:spcAft>
              <a:buSzPts val="1400"/>
              <a:buFont typeface="Arimo"/>
              <a:buNone/>
              <a:defRPr>
                <a:latin typeface="Arimo"/>
                <a:ea typeface="Arimo"/>
                <a:cs typeface="Arimo"/>
                <a:sym typeface="Arimo"/>
              </a:defRPr>
            </a:lvl2pPr>
            <a:lvl3pPr lvl="2" algn="l">
              <a:lnSpc>
                <a:spcPct val="100000"/>
              </a:lnSpc>
              <a:spcBef>
                <a:spcPts val="0"/>
              </a:spcBef>
              <a:spcAft>
                <a:spcPts val="0"/>
              </a:spcAft>
              <a:buSzPts val="1400"/>
              <a:buFont typeface="Arimo"/>
              <a:buNone/>
              <a:defRPr>
                <a:latin typeface="Arimo"/>
                <a:ea typeface="Arimo"/>
                <a:cs typeface="Arimo"/>
                <a:sym typeface="Arimo"/>
              </a:defRPr>
            </a:lvl3pPr>
            <a:lvl4pPr lvl="3" algn="l">
              <a:lnSpc>
                <a:spcPct val="100000"/>
              </a:lnSpc>
              <a:spcBef>
                <a:spcPts val="0"/>
              </a:spcBef>
              <a:spcAft>
                <a:spcPts val="0"/>
              </a:spcAft>
              <a:buSzPts val="1400"/>
              <a:buFont typeface="Arimo"/>
              <a:buNone/>
              <a:defRPr>
                <a:latin typeface="Arimo"/>
                <a:ea typeface="Arimo"/>
                <a:cs typeface="Arimo"/>
                <a:sym typeface="Arimo"/>
              </a:defRPr>
            </a:lvl4pPr>
            <a:lvl5pPr lvl="4" algn="l">
              <a:lnSpc>
                <a:spcPct val="100000"/>
              </a:lnSpc>
              <a:spcBef>
                <a:spcPts val="0"/>
              </a:spcBef>
              <a:spcAft>
                <a:spcPts val="0"/>
              </a:spcAft>
              <a:buSzPts val="1400"/>
              <a:buFont typeface="Arimo"/>
              <a:buNone/>
              <a:defRPr>
                <a:latin typeface="Arimo"/>
                <a:ea typeface="Arimo"/>
                <a:cs typeface="Arimo"/>
                <a:sym typeface="Arimo"/>
              </a:defRPr>
            </a:lvl5pPr>
            <a:lvl6pPr lvl="5" algn="l">
              <a:lnSpc>
                <a:spcPct val="100000"/>
              </a:lnSpc>
              <a:spcBef>
                <a:spcPts val="0"/>
              </a:spcBef>
              <a:spcAft>
                <a:spcPts val="0"/>
              </a:spcAft>
              <a:buSzPts val="1400"/>
              <a:buFont typeface="Arimo"/>
              <a:buNone/>
              <a:defRPr>
                <a:latin typeface="Arimo"/>
                <a:ea typeface="Arimo"/>
                <a:cs typeface="Arimo"/>
                <a:sym typeface="Arimo"/>
              </a:defRPr>
            </a:lvl6pPr>
            <a:lvl7pPr lvl="6" algn="l">
              <a:lnSpc>
                <a:spcPct val="100000"/>
              </a:lnSpc>
              <a:spcBef>
                <a:spcPts val="0"/>
              </a:spcBef>
              <a:spcAft>
                <a:spcPts val="0"/>
              </a:spcAft>
              <a:buSzPts val="1400"/>
              <a:buFont typeface="Arimo"/>
              <a:buNone/>
              <a:defRPr>
                <a:latin typeface="Arimo"/>
                <a:ea typeface="Arimo"/>
                <a:cs typeface="Arimo"/>
                <a:sym typeface="Arimo"/>
              </a:defRPr>
            </a:lvl7pPr>
            <a:lvl8pPr lvl="7" algn="l">
              <a:lnSpc>
                <a:spcPct val="100000"/>
              </a:lnSpc>
              <a:spcBef>
                <a:spcPts val="0"/>
              </a:spcBef>
              <a:spcAft>
                <a:spcPts val="0"/>
              </a:spcAft>
              <a:buSzPts val="1400"/>
              <a:buFont typeface="Arimo"/>
              <a:buNone/>
              <a:defRPr>
                <a:latin typeface="Arimo"/>
                <a:ea typeface="Arimo"/>
                <a:cs typeface="Arimo"/>
                <a:sym typeface="Arimo"/>
              </a:defRPr>
            </a:lvl8pPr>
            <a:lvl9pPr lvl="8" algn="l">
              <a:lnSpc>
                <a:spcPct val="100000"/>
              </a:lnSpc>
              <a:spcBef>
                <a:spcPts val="0"/>
              </a:spcBef>
              <a:spcAft>
                <a:spcPts val="0"/>
              </a:spcAft>
              <a:buSzPts val="1400"/>
              <a:buFont typeface="Arimo"/>
              <a:buNone/>
              <a:defRPr>
                <a:latin typeface="Arimo"/>
                <a:ea typeface="Arimo"/>
                <a:cs typeface="Arimo"/>
                <a:sym typeface="Arimo"/>
              </a:defRPr>
            </a:lvl9pPr>
          </a:lstStyle>
          <a:p/>
        </p:txBody>
      </p:sp>
      <p:sp>
        <p:nvSpPr>
          <p:cNvPr id="94" name="Google Shape;94;p31"/>
          <p:cNvSpPr txBox="1"/>
          <p:nvPr>
            <p:ph idx="9" type="subTitle"/>
          </p:nvPr>
        </p:nvSpPr>
        <p:spPr>
          <a:xfrm>
            <a:off x="5747500" y="2419500"/>
            <a:ext cx="1304700" cy="555600"/>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1400"/>
              <a:buFont typeface="Arimo"/>
              <a:buNone/>
              <a:defRPr>
                <a:latin typeface="Arimo"/>
                <a:ea typeface="Arimo"/>
                <a:cs typeface="Arimo"/>
                <a:sym typeface="Arimo"/>
              </a:defRPr>
            </a:lvl1pPr>
            <a:lvl2pPr lvl="1" algn="l">
              <a:lnSpc>
                <a:spcPct val="100000"/>
              </a:lnSpc>
              <a:spcBef>
                <a:spcPts val="0"/>
              </a:spcBef>
              <a:spcAft>
                <a:spcPts val="0"/>
              </a:spcAft>
              <a:buSzPts val="1400"/>
              <a:buFont typeface="Arimo"/>
              <a:buNone/>
              <a:defRPr>
                <a:latin typeface="Arimo"/>
                <a:ea typeface="Arimo"/>
                <a:cs typeface="Arimo"/>
                <a:sym typeface="Arimo"/>
              </a:defRPr>
            </a:lvl2pPr>
            <a:lvl3pPr lvl="2" algn="l">
              <a:lnSpc>
                <a:spcPct val="100000"/>
              </a:lnSpc>
              <a:spcBef>
                <a:spcPts val="0"/>
              </a:spcBef>
              <a:spcAft>
                <a:spcPts val="0"/>
              </a:spcAft>
              <a:buSzPts val="1400"/>
              <a:buFont typeface="Arimo"/>
              <a:buNone/>
              <a:defRPr>
                <a:latin typeface="Arimo"/>
                <a:ea typeface="Arimo"/>
                <a:cs typeface="Arimo"/>
                <a:sym typeface="Arimo"/>
              </a:defRPr>
            </a:lvl3pPr>
            <a:lvl4pPr lvl="3" algn="l">
              <a:lnSpc>
                <a:spcPct val="100000"/>
              </a:lnSpc>
              <a:spcBef>
                <a:spcPts val="0"/>
              </a:spcBef>
              <a:spcAft>
                <a:spcPts val="0"/>
              </a:spcAft>
              <a:buSzPts val="1400"/>
              <a:buFont typeface="Arimo"/>
              <a:buNone/>
              <a:defRPr>
                <a:latin typeface="Arimo"/>
                <a:ea typeface="Arimo"/>
                <a:cs typeface="Arimo"/>
                <a:sym typeface="Arimo"/>
              </a:defRPr>
            </a:lvl4pPr>
            <a:lvl5pPr lvl="4" algn="l">
              <a:lnSpc>
                <a:spcPct val="100000"/>
              </a:lnSpc>
              <a:spcBef>
                <a:spcPts val="0"/>
              </a:spcBef>
              <a:spcAft>
                <a:spcPts val="0"/>
              </a:spcAft>
              <a:buSzPts val="1400"/>
              <a:buFont typeface="Arimo"/>
              <a:buNone/>
              <a:defRPr>
                <a:latin typeface="Arimo"/>
                <a:ea typeface="Arimo"/>
                <a:cs typeface="Arimo"/>
                <a:sym typeface="Arimo"/>
              </a:defRPr>
            </a:lvl5pPr>
            <a:lvl6pPr lvl="5" algn="l">
              <a:lnSpc>
                <a:spcPct val="100000"/>
              </a:lnSpc>
              <a:spcBef>
                <a:spcPts val="0"/>
              </a:spcBef>
              <a:spcAft>
                <a:spcPts val="0"/>
              </a:spcAft>
              <a:buSzPts val="1400"/>
              <a:buFont typeface="Arimo"/>
              <a:buNone/>
              <a:defRPr>
                <a:latin typeface="Arimo"/>
                <a:ea typeface="Arimo"/>
                <a:cs typeface="Arimo"/>
                <a:sym typeface="Arimo"/>
              </a:defRPr>
            </a:lvl6pPr>
            <a:lvl7pPr lvl="6" algn="l">
              <a:lnSpc>
                <a:spcPct val="100000"/>
              </a:lnSpc>
              <a:spcBef>
                <a:spcPts val="0"/>
              </a:spcBef>
              <a:spcAft>
                <a:spcPts val="0"/>
              </a:spcAft>
              <a:buSzPts val="1400"/>
              <a:buFont typeface="Arimo"/>
              <a:buNone/>
              <a:defRPr>
                <a:latin typeface="Arimo"/>
                <a:ea typeface="Arimo"/>
                <a:cs typeface="Arimo"/>
                <a:sym typeface="Arimo"/>
              </a:defRPr>
            </a:lvl7pPr>
            <a:lvl8pPr lvl="7" algn="l">
              <a:lnSpc>
                <a:spcPct val="100000"/>
              </a:lnSpc>
              <a:spcBef>
                <a:spcPts val="0"/>
              </a:spcBef>
              <a:spcAft>
                <a:spcPts val="0"/>
              </a:spcAft>
              <a:buSzPts val="1400"/>
              <a:buFont typeface="Arimo"/>
              <a:buNone/>
              <a:defRPr>
                <a:latin typeface="Arimo"/>
                <a:ea typeface="Arimo"/>
                <a:cs typeface="Arimo"/>
                <a:sym typeface="Arimo"/>
              </a:defRPr>
            </a:lvl8pPr>
            <a:lvl9pPr lvl="8" algn="l">
              <a:lnSpc>
                <a:spcPct val="100000"/>
              </a:lnSpc>
              <a:spcBef>
                <a:spcPts val="0"/>
              </a:spcBef>
              <a:spcAft>
                <a:spcPts val="0"/>
              </a:spcAft>
              <a:buSzPts val="1400"/>
              <a:buFont typeface="Arimo"/>
              <a:buNone/>
              <a:defRPr>
                <a:latin typeface="Arimo"/>
                <a:ea typeface="Arimo"/>
                <a:cs typeface="Arimo"/>
                <a:sym typeface="Arimo"/>
              </a:defRPr>
            </a:lvl9pPr>
          </a:lstStyle>
          <a:p/>
        </p:txBody>
      </p:sp>
      <p:sp>
        <p:nvSpPr>
          <p:cNvPr id="95" name="Google Shape;95;p31"/>
          <p:cNvSpPr txBox="1"/>
          <p:nvPr>
            <p:ph idx="13" type="subTitle"/>
          </p:nvPr>
        </p:nvSpPr>
        <p:spPr>
          <a:xfrm>
            <a:off x="7488850" y="2419500"/>
            <a:ext cx="1304700" cy="555600"/>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1400"/>
              <a:buFont typeface="Arimo"/>
              <a:buNone/>
              <a:defRPr>
                <a:latin typeface="Arimo"/>
                <a:ea typeface="Arimo"/>
                <a:cs typeface="Arimo"/>
                <a:sym typeface="Arimo"/>
              </a:defRPr>
            </a:lvl1pPr>
            <a:lvl2pPr lvl="1" algn="l">
              <a:lnSpc>
                <a:spcPct val="100000"/>
              </a:lnSpc>
              <a:spcBef>
                <a:spcPts val="0"/>
              </a:spcBef>
              <a:spcAft>
                <a:spcPts val="0"/>
              </a:spcAft>
              <a:buSzPts val="1400"/>
              <a:buFont typeface="Arimo"/>
              <a:buNone/>
              <a:defRPr>
                <a:latin typeface="Arimo"/>
                <a:ea typeface="Arimo"/>
                <a:cs typeface="Arimo"/>
                <a:sym typeface="Arimo"/>
              </a:defRPr>
            </a:lvl2pPr>
            <a:lvl3pPr lvl="2" algn="l">
              <a:lnSpc>
                <a:spcPct val="100000"/>
              </a:lnSpc>
              <a:spcBef>
                <a:spcPts val="0"/>
              </a:spcBef>
              <a:spcAft>
                <a:spcPts val="0"/>
              </a:spcAft>
              <a:buSzPts val="1400"/>
              <a:buFont typeface="Arimo"/>
              <a:buNone/>
              <a:defRPr>
                <a:latin typeface="Arimo"/>
                <a:ea typeface="Arimo"/>
                <a:cs typeface="Arimo"/>
                <a:sym typeface="Arimo"/>
              </a:defRPr>
            </a:lvl3pPr>
            <a:lvl4pPr lvl="3" algn="l">
              <a:lnSpc>
                <a:spcPct val="100000"/>
              </a:lnSpc>
              <a:spcBef>
                <a:spcPts val="0"/>
              </a:spcBef>
              <a:spcAft>
                <a:spcPts val="0"/>
              </a:spcAft>
              <a:buSzPts val="1400"/>
              <a:buFont typeface="Arimo"/>
              <a:buNone/>
              <a:defRPr>
                <a:latin typeface="Arimo"/>
                <a:ea typeface="Arimo"/>
                <a:cs typeface="Arimo"/>
                <a:sym typeface="Arimo"/>
              </a:defRPr>
            </a:lvl4pPr>
            <a:lvl5pPr lvl="4" algn="l">
              <a:lnSpc>
                <a:spcPct val="100000"/>
              </a:lnSpc>
              <a:spcBef>
                <a:spcPts val="0"/>
              </a:spcBef>
              <a:spcAft>
                <a:spcPts val="0"/>
              </a:spcAft>
              <a:buSzPts val="1400"/>
              <a:buFont typeface="Arimo"/>
              <a:buNone/>
              <a:defRPr>
                <a:latin typeface="Arimo"/>
                <a:ea typeface="Arimo"/>
                <a:cs typeface="Arimo"/>
                <a:sym typeface="Arimo"/>
              </a:defRPr>
            </a:lvl5pPr>
            <a:lvl6pPr lvl="5" algn="l">
              <a:lnSpc>
                <a:spcPct val="100000"/>
              </a:lnSpc>
              <a:spcBef>
                <a:spcPts val="0"/>
              </a:spcBef>
              <a:spcAft>
                <a:spcPts val="0"/>
              </a:spcAft>
              <a:buSzPts val="1400"/>
              <a:buFont typeface="Arimo"/>
              <a:buNone/>
              <a:defRPr>
                <a:latin typeface="Arimo"/>
                <a:ea typeface="Arimo"/>
                <a:cs typeface="Arimo"/>
                <a:sym typeface="Arimo"/>
              </a:defRPr>
            </a:lvl6pPr>
            <a:lvl7pPr lvl="6" algn="l">
              <a:lnSpc>
                <a:spcPct val="100000"/>
              </a:lnSpc>
              <a:spcBef>
                <a:spcPts val="0"/>
              </a:spcBef>
              <a:spcAft>
                <a:spcPts val="0"/>
              </a:spcAft>
              <a:buSzPts val="1400"/>
              <a:buFont typeface="Arimo"/>
              <a:buNone/>
              <a:defRPr>
                <a:latin typeface="Arimo"/>
                <a:ea typeface="Arimo"/>
                <a:cs typeface="Arimo"/>
                <a:sym typeface="Arimo"/>
              </a:defRPr>
            </a:lvl7pPr>
            <a:lvl8pPr lvl="7" algn="l">
              <a:lnSpc>
                <a:spcPct val="100000"/>
              </a:lnSpc>
              <a:spcBef>
                <a:spcPts val="0"/>
              </a:spcBef>
              <a:spcAft>
                <a:spcPts val="0"/>
              </a:spcAft>
              <a:buSzPts val="1400"/>
              <a:buFont typeface="Arimo"/>
              <a:buNone/>
              <a:defRPr>
                <a:latin typeface="Arimo"/>
                <a:ea typeface="Arimo"/>
                <a:cs typeface="Arimo"/>
                <a:sym typeface="Arimo"/>
              </a:defRPr>
            </a:lvl8pPr>
            <a:lvl9pPr lvl="8" algn="l">
              <a:lnSpc>
                <a:spcPct val="100000"/>
              </a:lnSpc>
              <a:spcBef>
                <a:spcPts val="0"/>
              </a:spcBef>
              <a:spcAft>
                <a:spcPts val="0"/>
              </a:spcAft>
              <a:buSzPts val="1400"/>
              <a:buFont typeface="Arimo"/>
              <a:buNone/>
              <a:defRPr>
                <a:latin typeface="Arimo"/>
                <a:ea typeface="Arimo"/>
                <a:cs typeface="Arimo"/>
                <a:sym typeface="Arimo"/>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 Alt 2">
  <p:cSld name="BLANK_1_1_1">
    <p:bg>
      <p:bgPr>
        <a:solidFill>
          <a:schemeClr val="accent5"/>
        </a:solidFill>
      </p:bgPr>
    </p:bg>
    <p:spTree>
      <p:nvGrpSpPr>
        <p:cNvPr id="96" name="Shape 96"/>
        <p:cNvGrpSpPr/>
        <p:nvPr/>
      </p:nvGrpSpPr>
      <p:grpSpPr>
        <a:xfrm>
          <a:off x="0" y="0"/>
          <a:ext cx="0" cy="0"/>
          <a:chOff x="0" y="0"/>
          <a:chExt cx="0" cy="0"/>
        </a:xfrm>
      </p:grpSpPr>
      <p:grpSp>
        <p:nvGrpSpPr>
          <p:cNvPr id="97" name="Google Shape;97;p32"/>
          <p:cNvGrpSpPr/>
          <p:nvPr/>
        </p:nvGrpSpPr>
        <p:grpSpPr>
          <a:xfrm>
            <a:off x="277515" y="277501"/>
            <a:ext cx="8589075" cy="4593888"/>
            <a:chOff x="277500" y="277500"/>
            <a:chExt cx="8589075" cy="4593888"/>
          </a:xfrm>
        </p:grpSpPr>
        <p:pic>
          <p:nvPicPr>
            <p:cNvPr id="98" name="Google Shape;98;p32"/>
            <p:cNvPicPr preferRelativeResize="0"/>
            <p:nvPr/>
          </p:nvPicPr>
          <p:blipFill rotWithShape="1">
            <a:blip r:embed="rId2">
              <a:alphaModFix amt="10000"/>
            </a:blip>
            <a:srcRect b="0" l="0" r="0" t="0"/>
            <a:stretch/>
          </p:blipFill>
          <p:spPr>
            <a:xfrm>
              <a:off x="277575" y="277500"/>
              <a:ext cx="8589000" cy="4593888"/>
            </a:xfrm>
            <a:prstGeom prst="rect">
              <a:avLst/>
            </a:prstGeom>
            <a:noFill/>
            <a:ln>
              <a:noFill/>
            </a:ln>
          </p:spPr>
        </p:pic>
        <p:sp>
          <p:nvSpPr>
            <p:cNvPr id="99" name="Google Shape;99;p32"/>
            <p:cNvSpPr/>
            <p:nvPr/>
          </p:nvSpPr>
          <p:spPr>
            <a:xfrm>
              <a:off x="277500" y="277500"/>
              <a:ext cx="8589000" cy="4582500"/>
            </a:xfrm>
            <a:prstGeom prst="roundRect">
              <a:avLst>
                <a:gd fmla="val 6093" name="adj"/>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mo"/>
                <a:ea typeface="Arimo"/>
                <a:cs typeface="Arimo"/>
                <a:sym typeface="Arimo"/>
              </a:endParaRPr>
            </a:p>
          </p:txBody>
        </p:sp>
      </p:grpSp>
      <p:sp>
        <p:nvSpPr>
          <p:cNvPr id="100" name="Google Shape;100;p32"/>
          <p:cNvSpPr/>
          <p:nvPr/>
        </p:nvSpPr>
        <p:spPr>
          <a:xfrm>
            <a:off x="601356" y="3751056"/>
            <a:ext cx="576000" cy="576000"/>
          </a:xfrm>
          <a:prstGeom prst="ellipse">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chemeClr val="lt1"/>
              </a:solidFill>
              <a:latin typeface="Arimo"/>
              <a:ea typeface="Arimo"/>
              <a:cs typeface="Arimo"/>
              <a:sym typeface="Arimo"/>
            </a:endParaRPr>
          </a:p>
        </p:txBody>
      </p:sp>
      <p:sp>
        <p:nvSpPr>
          <p:cNvPr id="101" name="Google Shape;101;p32"/>
          <p:cNvSpPr/>
          <p:nvPr/>
        </p:nvSpPr>
        <p:spPr>
          <a:xfrm>
            <a:off x="651558" y="3801258"/>
            <a:ext cx="475500" cy="475500"/>
          </a:xfrm>
          <a:prstGeom prst="ellipse">
            <a:avLst/>
          </a:prstGeom>
          <a:solidFill>
            <a:schemeClr val="accent5"/>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700"/>
              <a:buFont typeface="Arial"/>
              <a:buNone/>
            </a:pPr>
            <a:r>
              <a:t/>
            </a:r>
            <a:endParaRPr b="0" i="0" sz="1700" u="none" cap="none" strike="noStrike">
              <a:solidFill>
                <a:schemeClr val="lt1"/>
              </a:solidFill>
              <a:latin typeface="Arimo"/>
              <a:ea typeface="Arimo"/>
              <a:cs typeface="Arimo"/>
              <a:sym typeface="Arimo"/>
            </a:endParaRPr>
          </a:p>
        </p:txBody>
      </p:sp>
      <p:sp>
        <p:nvSpPr>
          <p:cNvPr id="102" name="Google Shape;102;p32"/>
          <p:cNvSpPr txBox="1"/>
          <p:nvPr>
            <p:ph idx="1" type="subTitle"/>
          </p:nvPr>
        </p:nvSpPr>
        <p:spPr>
          <a:xfrm>
            <a:off x="601325" y="3751025"/>
            <a:ext cx="576000" cy="57600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Clr>
                <a:schemeClr val="lt1"/>
              </a:buClr>
              <a:buSzPts val="1600"/>
              <a:buFont typeface="Arimo"/>
              <a:buNone/>
              <a:defRPr sz="1600">
                <a:solidFill>
                  <a:schemeClr val="lt1"/>
                </a:solidFill>
                <a:latin typeface="Arimo"/>
                <a:ea typeface="Arimo"/>
                <a:cs typeface="Arimo"/>
                <a:sym typeface="Arimo"/>
              </a:defRPr>
            </a:lvl1pPr>
            <a:lvl2pPr lvl="1" algn="l">
              <a:lnSpc>
                <a:spcPct val="100000"/>
              </a:lnSpc>
              <a:spcBef>
                <a:spcPts val="0"/>
              </a:spcBef>
              <a:spcAft>
                <a:spcPts val="0"/>
              </a:spcAft>
              <a:buClr>
                <a:schemeClr val="lt1"/>
              </a:buClr>
              <a:buSzPts val="1400"/>
              <a:buFont typeface="Arimo"/>
              <a:buNone/>
              <a:defRPr>
                <a:solidFill>
                  <a:schemeClr val="lt1"/>
                </a:solidFill>
                <a:latin typeface="Arimo"/>
                <a:ea typeface="Arimo"/>
                <a:cs typeface="Arimo"/>
                <a:sym typeface="Arimo"/>
              </a:defRPr>
            </a:lvl2pPr>
            <a:lvl3pPr lvl="2" algn="l">
              <a:lnSpc>
                <a:spcPct val="100000"/>
              </a:lnSpc>
              <a:spcBef>
                <a:spcPts val="0"/>
              </a:spcBef>
              <a:spcAft>
                <a:spcPts val="0"/>
              </a:spcAft>
              <a:buClr>
                <a:schemeClr val="lt1"/>
              </a:buClr>
              <a:buSzPts val="1400"/>
              <a:buFont typeface="Arimo"/>
              <a:buNone/>
              <a:defRPr>
                <a:solidFill>
                  <a:schemeClr val="lt1"/>
                </a:solidFill>
                <a:latin typeface="Arimo"/>
                <a:ea typeface="Arimo"/>
                <a:cs typeface="Arimo"/>
                <a:sym typeface="Arimo"/>
              </a:defRPr>
            </a:lvl3pPr>
            <a:lvl4pPr lvl="3" algn="l">
              <a:lnSpc>
                <a:spcPct val="100000"/>
              </a:lnSpc>
              <a:spcBef>
                <a:spcPts val="0"/>
              </a:spcBef>
              <a:spcAft>
                <a:spcPts val="0"/>
              </a:spcAft>
              <a:buClr>
                <a:schemeClr val="lt1"/>
              </a:buClr>
              <a:buSzPts val="1400"/>
              <a:buFont typeface="Arimo"/>
              <a:buNone/>
              <a:defRPr>
                <a:solidFill>
                  <a:schemeClr val="lt1"/>
                </a:solidFill>
                <a:latin typeface="Arimo"/>
                <a:ea typeface="Arimo"/>
                <a:cs typeface="Arimo"/>
                <a:sym typeface="Arimo"/>
              </a:defRPr>
            </a:lvl4pPr>
            <a:lvl5pPr lvl="4" algn="l">
              <a:lnSpc>
                <a:spcPct val="100000"/>
              </a:lnSpc>
              <a:spcBef>
                <a:spcPts val="0"/>
              </a:spcBef>
              <a:spcAft>
                <a:spcPts val="0"/>
              </a:spcAft>
              <a:buClr>
                <a:schemeClr val="lt1"/>
              </a:buClr>
              <a:buSzPts val="1400"/>
              <a:buFont typeface="Arimo"/>
              <a:buNone/>
              <a:defRPr>
                <a:solidFill>
                  <a:schemeClr val="lt1"/>
                </a:solidFill>
                <a:latin typeface="Arimo"/>
                <a:ea typeface="Arimo"/>
                <a:cs typeface="Arimo"/>
                <a:sym typeface="Arimo"/>
              </a:defRPr>
            </a:lvl5pPr>
            <a:lvl6pPr lvl="5" algn="l">
              <a:lnSpc>
                <a:spcPct val="100000"/>
              </a:lnSpc>
              <a:spcBef>
                <a:spcPts val="0"/>
              </a:spcBef>
              <a:spcAft>
                <a:spcPts val="0"/>
              </a:spcAft>
              <a:buClr>
                <a:schemeClr val="lt1"/>
              </a:buClr>
              <a:buSzPts val="1400"/>
              <a:buFont typeface="Arimo"/>
              <a:buNone/>
              <a:defRPr>
                <a:solidFill>
                  <a:schemeClr val="lt1"/>
                </a:solidFill>
                <a:latin typeface="Arimo"/>
                <a:ea typeface="Arimo"/>
                <a:cs typeface="Arimo"/>
                <a:sym typeface="Arimo"/>
              </a:defRPr>
            </a:lvl6pPr>
            <a:lvl7pPr lvl="6" algn="l">
              <a:lnSpc>
                <a:spcPct val="100000"/>
              </a:lnSpc>
              <a:spcBef>
                <a:spcPts val="0"/>
              </a:spcBef>
              <a:spcAft>
                <a:spcPts val="0"/>
              </a:spcAft>
              <a:buClr>
                <a:schemeClr val="lt1"/>
              </a:buClr>
              <a:buSzPts val="1400"/>
              <a:buFont typeface="Arimo"/>
              <a:buNone/>
              <a:defRPr>
                <a:solidFill>
                  <a:schemeClr val="lt1"/>
                </a:solidFill>
                <a:latin typeface="Arimo"/>
                <a:ea typeface="Arimo"/>
                <a:cs typeface="Arimo"/>
                <a:sym typeface="Arimo"/>
              </a:defRPr>
            </a:lvl7pPr>
            <a:lvl8pPr lvl="7" algn="l">
              <a:lnSpc>
                <a:spcPct val="100000"/>
              </a:lnSpc>
              <a:spcBef>
                <a:spcPts val="0"/>
              </a:spcBef>
              <a:spcAft>
                <a:spcPts val="0"/>
              </a:spcAft>
              <a:buClr>
                <a:schemeClr val="lt1"/>
              </a:buClr>
              <a:buSzPts val="1400"/>
              <a:buFont typeface="Arimo"/>
              <a:buNone/>
              <a:defRPr>
                <a:solidFill>
                  <a:schemeClr val="lt1"/>
                </a:solidFill>
                <a:latin typeface="Arimo"/>
                <a:ea typeface="Arimo"/>
                <a:cs typeface="Arimo"/>
                <a:sym typeface="Arimo"/>
              </a:defRPr>
            </a:lvl8pPr>
            <a:lvl9pPr lvl="8" algn="l">
              <a:lnSpc>
                <a:spcPct val="100000"/>
              </a:lnSpc>
              <a:spcBef>
                <a:spcPts val="0"/>
              </a:spcBef>
              <a:spcAft>
                <a:spcPts val="0"/>
              </a:spcAft>
              <a:buClr>
                <a:schemeClr val="lt1"/>
              </a:buClr>
              <a:buSzPts val="1400"/>
              <a:buFont typeface="Arimo"/>
              <a:buNone/>
              <a:defRPr>
                <a:solidFill>
                  <a:schemeClr val="lt1"/>
                </a:solidFill>
                <a:latin typeface="Arimo"/>
                <a:ea typeface="Arimo"/>
                <a:cs typeface="Arimo"/>
                <a:sym typeface="Arimo"/>
              </a:defRPr>
            </a:lvl9pPr>
          </a:lstStyle>
          <a:p/>
        </p:txBody>
      </p:sp>
      <p:cxnSp>
        <p:nvCxnSpPr>
          <p:cNvPr id="103" name="Google Shape;103;p32"/>
          <p:cNvCxnSpPr/>
          <p:nvPr/>
        </p:nvCxnSpPr>
        <p:spPr>
          <a:xfrm rot="10800000">
            <a:off x="1341900" y="4039025"/>
            <a:ext cx="1014600" cy="0"/>
          </a:xfrm>
          <a:prstGeom prst="straightConnector1">
            <a:avLst/>
          </a:prstGeom>
          <a:noFill/>
          <a:ln cap="flat" cmpd="sng" w="9525">
            <a:solidFill>
              <a:schemeClr val="lt2"/>
            </a:solidFill>
            <a:prstDash val="solid"/>
            <a:round/>
            <a:headEnd len="med" w="med" type="oval"/>
            <a:tailEnd len="sm" w="sm" type="none"/>
          </a:ln>
        </p:spPr>
      </p:cxnSp>
      <p:sp>
        <p:nvSpPr>
          <p:cNvPr id="104" name="Google Shape;104;p32"/>
          <p:cNvSpPr txBox="1"/>
          <p:nvPr>
            <p:ph idx="12" type="sldNum"/>
          </p:nvPr>
        </p:nvSpPr>
        <p:spPr>
          <a:xfrm>
            <a:off x="8208648" y="4749900"/>
            <a:ext cx="657900" cy="192000"/>
          </a:xfrm>
          <a:prstGeom prst="rect">
            <a:avLst/>
          </a:prstGeom>
          <a:noFill/>
          <a:ln>
            <a:noFill/>
          </a:ln>
        </p:spPr>
        <p:txBody>
          <a:bodyPr anchorCtr="0" anchor="ctr" bIns="91425" lIns="91425" spcFirstLastPara="1" rIns="0" wrap="square" tIns="91425">
            <a:noAutofit/>
          </a:bodyPr>
          <a:lstStyle>
            <a:lvl1pPr indent="0" lvl="0"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1pPr>
            <a:lvl2pPr indent="0" lvl="1"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2pPr>
            <a:lvl3pPr indent="0" lvl="2"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3pPr>
            <a:lvl4pPr indent="0" lvl="3"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4pPr>
            <a:lvl5pPr indent="0" lvl="4"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5pPr>
            <a:lvl6pPr indent="0" lvl="5"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6pPr>
            <a:lvl7pPr indent="0" lvl="6"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7pPr>
            <a:lvl8pPr indent="0" lvl="7"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8pPr>
            <a:lvl9pPr indent="0" lvl="8"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
              <a:t>‹#›</a:t>
            </a:fld>
            <a:endParaRPr/>
          </a:p>
        </p:txBody>
      </p:sp>
      <p:sp>
        <p:nvSpPr>
          <p:cNvPr id="105" name="Google Shape;105;p32"/>
          <p:cNvSpPr txBox="1"/>
          <p:nvPr>
            <p:ph type="title"/>
          </p:nvPr>
        </p:nvSpPr>
        <p:spPr>
          <a:xfrm>
            <a:off x="2598475" y="3493075"/>
            <a:ext cx="5985300" cy="994800"/>
          </a:xfrm>
          <a:prstGeom prst="rect">
            <a:avLst/>
          </a:prstGeom>
          <a:noFill/>
          <a:ln>
            <a:noFill/>
          </a:ln>
        </p:spPr>
        <p:txBody>
          <a:bodyPr anchorCtr="0" anchor="ctr" bIns="0" lIns="0" spcFirstLastPara="1" rIns="0" wrap="square" tIns="0">
            <a:noAutofit/>
          </a:bodyPr>
          <a:lstStyle>
            <a:lvl1pPr lvl="0" algn="l">
              <a:lnSpc>
                <a:spcPct val="80000"/>
              </a:lnSpc>
              <a:spcBef>
                <a:spcPts val="0"/>
              </a:spcBef>
              <a:spcAft>
                <a:spcPts val="0"/>
              </a:spcAft>
              <a:buSzPts val="3600"/>
              <a:buNone/>
              <a:defRPr/>
            </a:lvl1pPr>
            <a:lvl2pPr lvl="1" algn="l">
              <a:lnSpc>
                <a:spcPct val="80000"/>
              </a:lnSpc>
              <a:spcBef>
                <a:spcPts val="0"/>
              </a:spcBef>
              <a:spcAft>
                <a:spcPts val="0"/>
              </a:spcAft>
              <a:buSzPts val="4500"/>
              <a:buNone/>
              <a:defRPr sz="4500"/>
            </a:lvl2pPr>
            <a:lvl3pPr lvl="2" algn="l">
              <a:lnSpc>
                <a:spcPct val="80000"/>
              </a:lnSpc>
              <a:spcBef>
                <a:spcPts val="0"/>
              </a:spcBef>
              <a:spcAft>
                <a:spcPts val="0"/>
              </a:spcAft>
              <a:buSzPts val="4500"/>
              <a:buNone/>
              <a:defRPr sz="4500"/>
            </a:lvl3pPr>
            <a:lvl4pPr lvl="3" algn="l">
              <a:lnSpc>
                <a:spcPct val="80000"/>
              </a:lnSpc>
              <a:spcBef>
                <a:spcPts val="0"/>
              </a:spcBef>
              <a:spcAft>
                <a:spcPts val="0"/>
              </a:spcAft>
              <a:buSzPts val="4500"/>
              <a:buNone/>
              <a:defRPr sz="4500"/>
            </a:lvl4pPr>
            <a:lvl5pPr lvl="4" algn="l">
              <a:lnSpc>
                <a:spcPct val="80000"/>
              </a:lnSpc>
              <a:spcBef>
                <a:spcPts val="0"/>
              </a:spcBef>
              <a:spcAft>
                <a:spcPts val="0"/>
              </a:spcAft>
              <a:buSzPts val="4500"/>
              <a:buNone/>
              <a:defRPr sz="4500"/>
            </a:lvl5pPr>
            <a:lvl6pPr lvl="5" algn="l">
              <a:lnSpc>
                <a:spcPct val="80000"/>
              </a:lnSpc>
              <a:spcBef>
                <a:spcPts val="0"/>
              </a:spcBef>
              <a:spcAft>
                <a:spcPts val="0"/>
              </a:spcAft>
              <a:buSzPts val="4500"/>
              <a:buNone/>
              <a:defRPr sz="4500"/>
            </a:lvl6pPr>
            <a:lvl7pPr lvl="6" algn="l">
              <a:lnSpc>
                <a:spcPct val="80000"/>
              </a:lnSpc>
              <a:spcBef>
                <a:spcPts val="0"/>
              </a:spcBef>
              <a:spcAft>
                <a:spcPts val="0"/>
              </a:spcAft>
              <a:buSzPts val="4500"/>
              <a:buNone/>
              <a:defRPr sz="4500"/>
            </a:lvl7pPr>
            <a:lvl8pPr lvl="7" algn="l">
              <a:lnSpc>
                <a:spcPct val="80000"/>
              </a:lnSpc>
              <a:spcBef>
                <a:spcPts val="0"/>
              </a:spcBef>
              <a:spcAft>
                <a:spcPts val="0"/>
              </a:spcAft>
              <a:buSzPts val="4500"/>
              <a:buNone/>
              <a:defRPr sz="4500"/>
            </a:lvl8pPr>
            <a:lvl9pPr lvl="8" algn="l">
              <a:lnSpc>
                <a:spcPct val="80000"/>
              </a:lnSpc>
              <a:spcBef>
                <a:spcPts val="0"/>
              </a:spcBef>
              <a:spcAft>
                <a:spcPts val="0"/>
              </a:spcAft>
              <a:buSzPts val="4500"/>
              <a:buNone/>
              <a:defRPr sz="4500"/>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20" Type="http://schemas.openxmlformats.org/officeDocument/2006/relationships/slideLayout" Target="../slideLayouts/slideLayout2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43" Type="http://schemas.openxmlformats.org/officeDocument/2006/relationships/theme" Target="../theme/theme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37" Type="http://schemas.openxmlformats.org/officeDocument/2006/relationships/slideLayout" Target="../slideLayouts/slideLayout37.xml"/><Relationship Id="rId14" Type="http://schemas.openxmlformats.org/officeDocument/2006/relationships/slideLayout" Target="../slideLayouts/slideLayout14.xml"/><Relationship Id="rId36" Type="http://schemas.openxmlformats.org/officeDocument/2006/relationships/slideLayout" Target="../slideLayouts/slideLayout36.xml"/><Relationship Id="rId17" Type="http://schemas.openxmlformats.org/officeDocument/2006/relationships/slideLayout" Target="../slideLayouts/slideLayout17.xml"/><Relationship Id="rId39" Type="http://schemas.openxmlformats.org/officeDocument/2006/relationships/slideLayout" Target="../slideLayouts/slideLayout39.xml"/><Relationship Id="rId16" Type="http://schemas.openxmlformats.org/officeDocument/2006/relationships/slideLayout" Target="../slideLayouts/slideLayout16.xml"/><Relationship Id="rId38" Type="http://schemas.openxmlformats.org/officeDocument/2006/relationships/slideLayout" Target="../slideLayouts/slideLayout38.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2"/>
        </a:solidFill>
      </p:bgPr>
    </p:bg>
    <p:spTree>
      <p:nvGrpSpPr>
        <p:cNvPr id="5" name="Shape 5"/>
        <p:cNvGrpSpPr/>
        <p:nvPr/>
      </p:nvGrpSpPr>
      <p:grpSpPr>
        <a:xfrm>
          <a:off x="0" y="0"/>
          <a:ext cx="0" cy="0"/>
          <a:chOff x="0" y="0"/>
          <a:chExt cx="0" cy="0"/>
        </a:xfrm>
      </p:grpSpPr>
      <p:sp>
        <p:nvSpPr>
          <p:cNvPr id="6" name="Google Shape;6;p23"/>
          <p:cNvSpPr txBox="1"/>
          <p:nvPr>
            <p:ph type="title"/>
          </p:nvPr>
        </p:nvSpPr>
        <p:spPr>
          <a:xfrm>
            <a:off x="284850" y="285900"/>
            <a:ext cx="6423900" cy="587700"/>
          </a:xfrm>
          <a:prstGeom prst="rect">
            <a:avLst/>
          </a:prstGeom>
          <a:noFill/>
          <a:ln>
            <a:noFill/>
          </a:ln>
        </p:spPr>
        <p:txBody>
          <a:bodyPr anchorCtr="0" anchor="t" bIns="0" lIns="0" spcFirstLastPara="1" rIns="0" wrap="square" tIns="0">
            <a:spAutoFit/>
          </a:bodyPr>
          <a:lstStyle>
            <a:lvl1pPr lvl="0" marR="0" rtl="0" algn="l">
              <a:lnSpc>
                <a:spcPct val="90000"/>
              </a:lnSpc>
              <a:spcBef>
                <a:spcPts val="0"/>
              </a:spcBef>
              <a:spcAft>
                <a:spcPts val="0"/>
              </a:spcAft>
              <a:buClr>
                <a:srgbClr val="000000"/>
              </a:buClr>
              <a:buSzPts val="3600"/>
              <a:buFont typeface="Arial"/>
              <a:buNone/>
              <a:defRPr b="0" i="0" sz="3600" u="none" cap="none" strike="noStrike">
                <a:solidFill>
                  <a:schemeClr val="dk1"/>
                </a:solidFill>
                <a:latin typeface="Arimo"/>
                <a:ea typeface="Arimo"/>
                <a:cs typeface="Arimo"/>
                <a:sym typeface="Arimo"/>
              </a:defRPr>
            </a:lvl1pPr>
            <a:lvl2pPr lvl="1" marR="0" rtl="0" algn="l">
              <a:lnSpc>
                <a:spcPct val="115000"/>
              </a:lnSpc>
              <a:spcBef>
                <a:spcPts val="0"/>
              </a:spcBef>
              <a:spcAft>
                <a:spcPts val="0"/>
              </a:spcAft>
              <a:buClr>
                <a:srgbClr val="000000"/>
              </a:buClr>
              <a:buSzPts val="3600"/>
              <a:buFont typeface="Arial"/>
              <a:buNone/>
              <a:defRPr b="0" i="0" sz="3600" u="none" cap="none" strike="noStrike">
                <a:solidFill>
                  <a:schemeClr val="dk1"/>
                </a:solidFill>
                <a:latin typeface="Arimo"/>
                <a:ea typeface="Arimo"/>
                <a:cs typeface="Arimo"/>
                <a:sym typeface="Arimo"/>
              </a:defRPr>
            </a:lvl2pPr>
            <a:lvl3pPr lvl="2" marR="0" rtl="0" algn="l">
              <a:lnSpc>
                <a:spcPct val="115000"/>
              </a:lnSpc>
              <a:spcBef>
                <a:spcPts val="0"/>
              </a:spcBef>
              <a:spcAft>
                <a:spcPts val="0"/>
              </a:spcAft>
              <a:buClr>
                <a:srgbClr val="000000"/>
              </a:buClr>
              <a:buSzPts val="3600"/>
              <a:buFont typeface="Arial"/>
              <a:buNone/>
              <a:defRPr b="0" i="0" sz="3600" u="none" cap="none" strike="noStrike">
                <a:solidFill>
                  <a:schemeClr val="dk1"/>
                </a:solidFill>
                <a:latin typeface="Arimo"/>
                <a:ea typeface="Arimo"/>
                <a:cs typeface="Arimo"/>
                <a:sym typeface="Arimo"/>
              </a:defRPr>
            </a:lvl3pPr>
            <a:lvl4pPr lvl="3" marR="0" rtl="0" algn="l">
              <a:lnSpc>
                <a:spcPct val="115000"/>
              </a:lnSpc>
              <a:spcBef>
                <a:spcPts val="0"/>
              </a:spcBef>
              <a:spcAft>
                <a:spcPts val="0"/>
              </a:spcAft>
              <a:buClr>
                <a:srgbClr val="000000"/>
              </a:buClr>
              <a:buSzPts val="3600"/>
              <a:buFont typeface="Arial"/>
              <a:buNone/>
              <a:defRPr b="0" i="0" sz="3600" u="none" cap="none" strike="noStrike">
                <a:solidFill>
                  <a:schemeClr val="dk1"/>
                </a:solidFill>
                <a:latin typeface="Arimo"/>
                <a:ea typeface="Arimo"/>
                <a:cs typeface="Arimo"/>
                <a:sym typeface="Arimo"/>
              </a:defRPr>
            </a:lvl4pPr>
            <a:lvl5pPr lvl="4" marR="0" rtl="0" algn="l">
              <a:lnSpc>
                <a:spcPct val="115000"/>
              </a:lnSpc>
              <a:spcBef>
                <a:spcPts val="0"/>
              </a:spcBef>
              <a:spcAft>
                <a:spcPts val="0"/>
              </a:spcAft>
              <a:buClr>
                <a:srgbClr val="000000"/>
              </a:buClr>
              <a:buSzPts val="3600"/>
              <a:buFont typeface="Arial"/>
              <a:buNone/>
              <a:defRPr b="0" i="0" sz="3600" u="none" cap="none" strike="noStrike">
                <a:solidFill>
                  <a:schemeClr val="dk1"/>
                </a:solidFill>
                <a:latin typeface="Arimo"/>
                <a:ea typeface="Arimo"/>
                <a:cs typeface="Arimo"/>
                <a:sym typeface="Arimo"/>
              </a:defRPr>
            </a:lvl5pPr>
            <a:lvl6pPr lvl="5" marR="0" rtl="0" algn="l">
              <a:lnSpc>
                <a:spcPct val="115000"/>
              </a:lnSpc>
              <a:spcBef>
                <a:spcPts val="0"/>
              </a:spcBef>
              <a:spcAft>
                <a:spcPts val="0"/>
              </a:spcAft>
              <a:buClr>
                <a:srgbClr val="000000"/>
              </a:buClr>
              <a:buSzPts val="3600"/>
              <a:buFont typeface="Arial"/>
              <a:buNone/>
              <a:defRPr b="0" i="0" sz="3600" u="none" cap="none" strike="noStrike">
                <a:solidFill>
                  <a:schemeClr val="dk1"/>
                </a:solidFill>
                <a:latin typeface="Arimo"/>
                <a:ea typeface="Arimo"/>
                <a:cs typeface="Arimo"/>
                <a:sym typeface="Arimo"/>
              </a:defRPr>
            </a:lvl6pPr>
            <a:lvl7pPr lvl="6" marR="0" rtl="0" algn="l">
              <a:lnSpc>
                <a:spcPct val="115000"/>
              </a:lnSpc>
              <a:spcBef>
                <a:spcPts val="0"/>
              </a:spcBef>
              <a:spcAft>
                <a:spcPts val="0"/>
              </a:spcAft>
              <a:buClr>
                <a:srgbClr val="000000"/>
              </a:buClr>
              <a:buSzPts val="3600"/>
              <a:buFont typeface="Arial"/>
              <a:buNone/>
              <a:defRPr b="0" i="0" sz="3600" u="none" cap="none" strike="noStrike">
                <a:solidFill>
                  <a:schemeClr val="dk1"/>
                </a:solidFill>
                <a:latin typeface="Arimo"/>
                <a:ea typeface="Arimo"/>
                <a:cs typeface="Arimo"/>
                <a:sym typeface="Arimo"/>
              </a:defRPr>
            </a:lvl7pPr>
            <a:lvl8pPr lvl="7" marR="0" rtl="0" algn="l">
              <a:lnSpc>
                <a:spcPct val="115000"/>
              </a:lnSpc>
              <a:spcBef>
                <a:spcPts val="0"/>
              </a:spcBef>
              <a:spcAft>
                <a:spcPts val="0"/>
              </a:spcAft>
              <a:buClr>
                <a:srgbClr val="000000"/>
              </a:buClr>
              <a:buSzPts val="3600"/>
              <a:buFont typeface="Arial"/>
              <a:buNone/>
              <a:defRPr b="0" i="0" sz="3600" u="none" cap="none" strike="noStrike">
                <a:solidFill>
                  <a:schemeClr val="dk1"/>
                </a:solidFill>
                <a:latin typeface="Arimo"/>
                <a:ea typeface="Arimo"/>
                <a:cs typeface="Arimo"/>
                <a:sym typeface="Arimo"/>
              </a:defRPr>
            </a:lvl8pPr>
            <a:lvl9pPr lvl="8" marR="0" rtl="0" algn="l">
              <a:lnSpc>
                <a:spcPct val="115000"/>
              </a:lnSpc>
              <a:spcBef>
                <a:spcPts val="0"/>
              </a:spcBef>
              <a:spcAft>
                <a:spcPts val="0"/>
              </a:spcAft>
              <a:buClr>
                <a:srgbClr val="000000"/>
              </a:buClr>
              <a:buSzPts val="3600"/>
              <a:buFont typeface="Arial"/>
              <a:buNone/>
              <a:defRPr b="0" i="0" sz="3600" u="none" cap="none" strike="noStrike">
                <a:solidFill>
                  <a:schemeClr val="dk1"/>
                </a:solidFill>
                <a:latin typeface="Arimo"/>
                <a:ea typeface="Arimo"/>
                <a:cs typeface="Arimo"/>
                <a:sym typeface="Arimo"/>
              </a:defRPr>
            </a:lvl9pPr>
          </a:lstStyle>
          <a:p/>
        </p:txBody>
      </p:sp>
      <p:sp>
        <p:nvSpPr>
          <p:cNvPr id="7" name="Google Shape;7;p23"/>
          <p:cNvSpPr txBox="1"/>
          <p:nvPr>
            <p:ph idx="1" type="body"/>
          </p:nvPr>
        </p:nvSpPr>
        <p:spPr>
          <a:xfrm>
            <a:off x="284850" y="2001325"/>
            <a:ext cx="4088100" cy="2440200"/>
          </a:xfrm>
          <a:prstGeom prst="rect">
            <a:avLst/>
          </a:prstGeom>
          <a:noFill/>
          <a:ln>
            <a:noFill/>
          </a:ln>
        </p:spPr>
        <p:txBody>
          <a:bodyPr anchorCtr="0" anchor="t" bIns="0" lIns="0" spcFirstLastPara="1" rIns="0" wrap="square" tIns="0">
            <a:noAutofit/>
          </a:bodyPr>
          <a:lstStyle>
            <a:lvl1pPr indent="-304800" lvl="0" marL="457200" marR="0" rtl="0" algn="l">
              <a:lnSpc>
                <a:spcPct val="100000"/>
              </a:lnSpc>
              <a:spcBef>
                <a:spcPts val="0"/>
              </a:spcBef>
              <a:spcAft>
                <a:spcPts val="0"/>
              </a:spcAft>
              <a:buClr>
                <a:schemeClr val="dk1"/>
              </a:buClr>
              <a:buSzPts val="1200"/>
              <a:buFont typeface="Arimo"/>
              <a:buChar char="●"/>
              <a:defRPr b="0" i="0" sz="1200" u="none" cap="none" strike="noStrike">
                <a:solidFill>
                  <a:schemeClr val="dk1"/>
                </a:solidFill>
                <a:latin typeface="Arimo"/>
                <a:ea typeface="Arimo"/>
                <a:cs typeface="Arimo"/>
                <a:sym typeface="Arimo"/>
              </a:defRPr>
            </a:lvl1pPr>
            <a:lvl2pPr indent="-304800" lvl="1" marL="914400" marR="0" rtl="0" algn="l">
              <a:lnSpc>
                <a:spcPct val="100000"/>
              </a:lnSpc>
              <a:spcBef>
                <a:spcPts val="0"/>
              </a:spcBef>
              <a:spcAft>
                <a:spcPts val="0"/>
              </a:spcAft>
              <a:buClr>
                <a:schemeClr val="dk1"/>
              </a:buClr>
              <a:buSzPts val="1200"/>
              <a:buFont typeface="Arimo"/>
              <a:buChar char="○"/>
              <a:defRPr b="0" i="0" sz="1200" u="none" cap="none" strike="noStrike">
                <a:solidFill>
                  <a:schemeClr val="dk1"/>
                </a:solidFill>
                <a:latin typeface="Arimo"/>
                <a:ea typeface="Arimo"/>
                <a:cs typeface="Arimo"/>
                <a:sym typeface="Arimo"/>
              </a:defRPr>
            </a:lvl2pPr>
            <a:lvl3pPr indent="-304800" lvl="2" marL="1371600" marR="0" rtl="0" algn="l">
              <a:lnSpc>
                <a:spcPct val="100000"/>
              </a:lnSpc>
              <a:spcBef>
                <a:spcPts val="0"/>
              </a:spcBef>
              <a:spcAft>
                <a:spcPts val="0"/>
              </a:spcAft>
              <a:buClr>
                <a:schemeClr val="dk1"/>
              </a:buClr>
              <a:buSzPts val="1200"/>
              <a:buFont typeface="Arimo"/>
              <a:buChar char="■"/>
              <a:defRPr b="0" i="0" sz="1200" u="none" cap="none" strike="noStrike">
                <a:solidFill>
                  <a:schemeClr val="dk1"/>
                </a:solidFill>
                <a:latin typeface="Arimo"/>
                <a:ea typeface="Arimo"/>
                <a:cs typeface="Arimo"/>
                <a:sym typeface="Arimo"/>
              </a:defRPr>
            </a:lvl3pPr>
            <a:lvl4pPr indent="-304800" lvl="3" marL="1828800" marR="0" rtl="0" algn="l">
              <a:lnSpc>
                <a:spcPct val="100000"/>
              </a:lnSpc>
              <a:spcBef>
                <a:spcPts val="0"/>
              </a:spcBef>
              <a:spcAft>
                <a:spcPts val="0"/>
              </a:spcAft>
              <a:buClr>
                <a:schemeClr val="dk1"/>
              </a:buClr>
              <a:buSzPts val="1200"/>
              <a:buFont typeface="Arimo"/>
              <a:buChar char="●"/>
              <a:defRPr b="0" i="0" sz="1200" u="none" cap="none" strike="noStrike">
                <a:solidFill>
                  <a:schemeClr val="dk1"/>
                </a:solidFill>
                <a:latin typeface="Arimo"/>
                <a:ea typeface="Arimo"/>
                <a:cs typeface="Arimo"/>
                <a:sym typeface="Arimo"/>
              </a:defRPr>
            </a:lvl4pPr>
            <a:lvl5pPr indent="-304800" lvl="4" marL="2286000" marR="0" rtl="0" algn="l">
              <a:lnSpc>
                <a:spcPct val="100000"/>
              </a:lnSpc>
              <a:spcBef>
                <a:spcPts val="0"/>
              </a:spcBef>
              <a:spcAft>
                <a:spcPts val="0"/>
              </a:spcAft>
              <a:buClr>
                <a:schemeClr val="dk1"/>
              </a:buClr>
              <a:buSzPts val="1200"/>
              <a:buFont typeface="Arimo"/>
              <a:buChar char="○"/>
              <a:defRPr b="0" i="0" sz="1200" u="none" cap="none" strike="noStrike">
                <a:solidFill>
                  <a:schemeClr val="dk1"/>
                </a:solidFill>
                <a:latin typeface="Arimo"/>
                <a:ea typeface="Arimo"/>
                <a:cs typeface="Arimo"/>
                <a:sym typeface="Arimo"/>
              </a:defRPr>
            </a:lvl5pPr>
            <a:lvl6pPr indent="-304800" lvl="5" marL="2743200" marR="0" rtl="0" algn="l">
              <a:lnSpc>
                <a:spcPct val="100000"/>
              </a:lnSpc>
              <a:spcBef>
                <a:spcPts val="0"/>
              </a:spcBef>
              <a:spcAft>
                <a:spcPts val="0"/>
              </a:spcAft>
              <a:buClr>
                <a:schemeClr val="dk1"/>
              </a:buClr>
              <a:buSzPts val="1200"/>
              <a:buFont typeface="Arimo"/>
              <a:buChar char="■"/>
              <a:defRPr b="0" i="0" sz="1200" u="none" cap="none" strike="noStrike">
                <a:solidFill>
                  <a:schemeClr val="dk1"/>
                </a:solidFill>
                <a:latin typeface="Arimo"/>
                <a:ea typeface="Arimo"/>
                <a:cs typeface="Arimo"/>
                <a:sym typeface="Arimo"/>
              </a:defRPr>
            </a:lvl6pPr>
            <a:lvl7pPr indent="-304800" lvl="6" marL="3200400" marR="0" rtl="0" algn="l">
              <a:lnSpc>
                <a:spcPct val="100000"/>
              </a:lnSpc>
              <a:spcBef>
                <a:spcPts val="0"/>
              </a:spcBef>
              <a:spcAft>
                <a:spcPts val="0"/>
              </a:spcAft>
              <a:buClr>
                <a:schemeClr val="dk1"/>
              </a:buClr>
              <a:buSzPts val="1200"/>
              <a:buFont typeface="Arimo"/>
              <a:buChar char="●"/>
              <a:defRPr b="0" i="0" sz="1200" u="none" cap="none" strike="noStrike">
                <a:solidFill>
                  <a:schemeClr val="dk1"/>
                </a:solidFill>
                <a:latin typeface="Arimo"/>
                <a:ea typeface="Arimo"/>
                <a:cs typeface="Arimo"/>
                <a:sym typeface="Arimo"/>
              </a:defRPr>
            </a:lvl7pPr>
            <a:lvl8pPr indent="-304800" lvl="7" marL="3657600" marR="0" rtl="0" algn="l">
              <a:lnSpc>
                <a:spcPct val="100000"/>
              </a:lnSpc>
              <a:spcBef>
                <a:spcPts val="0"/>
              </a:spcBef>
              <a:spcAft>
                <a:spcPts val="0"/>
              </a:spcAft>
              <a:buClr>
                <a:schemeClr val="dk1"/>
              </a:buClr>
              <a:buSzPts val="1200"/>
              <a:buFont typeface="Arimo"/>
              <a:buChar char="○"/>
              <a:defRPr b="0" i="0" sz="1200" u="none" cap="none" strike="noStrike">
                <a:solidFill>
                  <a:schemeClr val="dk1"/>
                </a:solidFill>
                <a:latin typeface="Arimo"/>
                <a:ea typeface="Arimo"/>
                <a:cs typeface="Arimo"/>
                <a:sym typeface="Arimo"/>
              </a:defRPr>
            </a:lvl8pPr>
            <a:lvl9pPr indent="-304800" lvl="8" marL="4114800" marR="0" rtl="0" algn="l">
              <a:lnSpc>
                <a:spcPct val="100000"/>
              </a:lnSpc>
              <a:spcBef>
                <a:spcPts val="0"/>
              </a:spcBef>
              <a:spcAft>
                <a:spcPts val="0"/>
              </a:spcAft>
              <a:buClr>
                <a:schemeClr val="dk1"/>
              </a:buClr>
              <a:buSzPts val="1200"/>
              <a:buFont typeface="Arimo"/>
              <a:buChar char="■"/>
              <a:defRPr b="0" i="0" sz="1200" u="none" cap="none" strike="noStrike">
                <a:solidFill>
                  <a:schemeClr val="dk1"/>
                </a:solidFill>
                <a:latin typeface="Arimo"/>
                <a:ea typeface="Arimo"/>
                <a:cs typeface="Arimo"/>
                <a:sym typeface="Arimo"/>
              </a:defRPr>
            </a:lvl9pPr>
          </a:lstStyle>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175">
          <p15:clr>
            <a:srgbClr val="E46962"/>
          </p15:clr>
        </p15:guide>
        <p15:guide id="2" orient="horz" pos="3061">
          <p15:clr>
            <a:srgbClr val="E46962"/>
          </p15:clr>
        </p15:guide>
        <p15:guide id="3" orient="horz" pos="175">
          <p15:clr>
            <a:srgbClr val="E46962"/>
          </p15:clr>
        </p15:guide>
        <p15:guide id="4" pos="5585">
          <p15:clr>
            <a:srgbClr val="E46962"/>
          </p15:clr>
        </p15:guide>
        <p15:guide id="5" orient="horz" pos="1620">
          <p15:clr>
            <a:srgbClr val="E46962"/>
          </p15:clr>
        </p15:guide>
        <p15:guide id="6" pos="2880">
          <p15:clr>
            <a:srgbClr val="E46962"/>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30.png"/><Relationship Id="rId4" Type="http://schemas.openxmlformats.org/officeDocument/2006/relationships/image" Target="../media/image28.png"/><Relationship Id="rId5"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8.png"/><Relationship Id="rId4" Type="http://schemas.openxmlformats.org/officeDocument/2006/relationships/hyperlink" Target="https://medium.com/@angelAjcabul/temporal-fusion-transformer-tft-implementation-and-optimization-using-optuna-d87c8aacfb3a"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9.png"/><Relationship Id="rId4" Type="http://schemas.openxmlformats.org/officeDocument/2006/relationships/image" Target="../media/image3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3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0.png"/><Relationship Id="rId4" Type="http://schemas.openxmlformats.org/officeDocument/2006/relationships/image" Target="../media/image16.png"/><Relationship Id="rId5"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39.png"/><Relationship Id="rId4" Type="http://schemas.openxmlformats.org/officeDocument/2006/relationships/image" Target="../media/image4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33.png"/><Relationship Id="rId4" Type="http://schemas.openxmlformats.org/officeDocument/2006/relationships/image" Target="../media/image41.png"/><Relationship Id="rId5" Type="http://schemas.openxmlformats.org/officeDocument/2006/relationships/image" Target="../media/image1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0.png"/><Relationship Id="rId4" Type="http://schemas.openxmlformats.org/officeDocument/2006/relationships/image" Target="../media/image2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3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3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4.png"/><Relationship Id="rId4" Type="http://schemas.openxmlformats.org/officeDocument/2006/relationships/image" Target="../media/image22.png"/><Relationship Id="rId5" Type="http://schemas.openxmlformats.org/officeDocument/2006/relationships/image" Target="../media/image2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3.png"/><Relationship Id="rId4" Type="http://schemas.openxmlformats.org/officeDocument/2006/relationships/image" Target="../media/image7.png"/><Relationship Id="rId5" Type="http://schemas.openxmlformats.org/officeDocument/2006/relationships/image" Target="../media/image2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3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3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5.png"/><Relationship Id="rId4" Type="http://schemas.openxmlformats.org/officeDocument/2006/relationships/image" Target="../media/image6.png"/><Relationship Id="rId5" Type="http://schemas.openxmlformats.org/officeDocument/2006/relationships/image" Target="../media/image1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38.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1"/>
          <p:cNvSpPr txBox="1"/>
          <p:nvPr>
            <p:ph type="title"/>
          </p:nvPr>
        </p:nvSpPr>
        <p:spPr>
          <a:xfrm>
            <a:off x="776400" y="1778100"/>
            <a:ext cx="7591200" cy="2448600"/>
          </a:xfrm>
          <a:prstGeom prst="rect">
            <a:avLst/>
          </a:prstGeom>
          <a:noFill/>
          <a:ln>
            <a:noFill/>
          </a:ln>
        </p:spPr>
        <p:txBody>
          <a:bodyPr anchorCtr="0" anchor="t" bIns="0" lIns="0" spcFirstLastPara="1" rIns="0" wrap="square" tIns="0">
            <a:noAutofit/>
          </a:bodyPr>
          <a:lstStyle/>
          <a:p>
            <a:pPr indent="0" lvl="0" marL="0" rtl="0" algn="ctr">
              <a:lnSpc>
                <a:spcPct val="115000"/>
              </a:lnSpc>
              <a:spcBef>
                <a:spcPts val="0"/>
              </a:spcBef>
              <a:spcAft>
                <a:spcPts val="0"/>
              </a:spcAft>
              <a:buSzPts val="1300"/>
              <a:buNone/>
            </a:pPr>
            <a:r>
              <a:t/>
            </a:r>
            <a:endParaRPr sz="1300">
              <a:latin typeface="Azeret Mono"/>
              <a:ea typeface="Azeret Mono"/>
              <a:cs typeface="Azeret Mono"/>
              <a:sym typeface="Azeret Mono"/>
            </a:endParaRPr>
          </a:p>
          <a:p>
            <a:pPr indent="0" lvl="0" marL="0" rtl="0" algn="ctr">
              <a:lnSpc>
                <a:spcPct val="115000"/>
              </a:lnSpc>
              <a:spcBef>
                <a:spcPts val="0"/>
              </a:spcBef>
              <a:spcAft>
                <a:spcPts val="0"/>
              </a:spcAft>
              <a:buSzPts val="1300"/>
              <a:buNone/>
            </a:pPr>
            <a:r>
              <a:rPr lang="en" sz="1300">
                <a:latin typeface="Azeret Mono"/>
                <a:ea typeface="Azeret Mono"/>
                <a:cs typeface="Azeret Mono"/>
                <a:sym typeface="Azeret Mono"/>
              </a:rPr>
              <a:t>WQF7023 Artificial Intelligence Research Project 2</a:t>
            </a:r>
            <a:endParaRPr sz="1300">
              <a:latin typeface="Azeret Mono"/>
              <a:ea typeface="Azeret Mono"/>
              <a:cs typeface="Azeret Mono"/>
              <a:sym typeface="Azeret Mono"/>
            </a:endParaRPr>
          </a:p>
          <a:p>
            <a:pPr indent="0" lvl="0" marL="0" rtl="0" algn="ctr">
              <a:lnSpc>
                <a:spcPct val="115000"/>
              </a:lnSpc>
              <a:spcBef>
                <a:spcPts val="0"/>
              </a:spcBef>
              <a:spcAft>
                <a:spcPts val="0"/>
              </a:spcAft>
              <a:buSzPts val="1300"/>
              <a:buNone/>
            </a:pPr>
            <a:r>
              <a:t/>
            </a:r>
            <a:endParaRPr sz="1300">
              <a:latin typeface="Azeret Mono"/>
              <a:ea typeface="Azeret Mono"/>
              <a:cs typeface="Azeret Mono"/>
              <a:sym typeface="Azeret Mono"/>
            </a:endParaRPr>
          </a:p>
          <a:p>
            <a:pPr indent="0" lvl="0" marL="0" rtl="0" algn="ctr">
              <a:lnSpc>
                <a:spcPct val="115000"/>
              </a:lnSpc>
              <a:spcBef>
                <a:spcPts val="0"/>
              </a:spcBef>
              <a:spcAft>
                <a:spcPts val="0"/>
              </a:spcAft>
              <a:buSzPts val="1300"/>
              <a:buNone/>
            </a:pPr>
            <a:r>
              <a:rPr lang="en" sz="1300">
                <a:latin typeface="Azeret Mono"/>
                <a:ea typeface="Azeret Mono"/>
                <a:cs typeface="Azeret Mono"/>
                <a:sym typeface="Azeret Mono"/>
              </a:rPr>
              <a:t>2025/2026 Semester 1</a:t>
            </a:r>
            <a:endParaRPr sz="1300">
              <a:latin typeface="Azeret Mono"/>
              <a:ea typeface="Azeret Mono"/>
              <a:cs typeface="Azeret Mono"/>
              <a:sym typeface="Azeret Mono"/>
            </a:endParaRPr>
          </a:p>
          <a:p>
            <a:pPr indent="0" lvl="0" marL="0" rtl="0" algn="ctr">
              <a:lnSpc>
                <a:spcPct val="115000"/>
              </a:lnSpc>
              <a:spcBef>
                <a:spcPts val="0"/>
              </a:spcBef>
              <a:spcAft>
                <a:spcPts val="0"/>
              </a:spcAft>
              <a:buSzPts val="1300"/>
              <a:buNone/>
            </a:pPr>
            <a:r>
              <a:t/>
            </a:r>
            <a:endParaRPr sz="1300">
              <a:latin typeface="Azeret Mono"/>
              <a:ea typeface="Azeret Mono"/>
              <a:cs typeface="Azeret Mono"/>
              <a:sym typeface="Azeret Mono"/>
            </a:endParaRPr>
          </a:p>
          <a:p>
            <a:pPr indent="0" lvl="0" marL="0" rtl="0" algn="ctr">
              <a:lnSpc>
                <a:spcPct val="115000"/>
              </a:lnSpc>
              <a:spcBef>
                <a:spcPts val="0"/>
              </a:spcBef>
              <a:spcAft>
                <a:spcPts val="0"/>
              </a:spcAft>
              <a:buSzPts val="1300"/>
              <a:buNone/>
            </a:pPr>
            <a:r>
              <a:rPr b="1" lang="en" sz="1300">
                <a:latin typeface="Azeret Mono"/>
                <a:ea typeface="Azeret Mono"/>
                <a:cs typeface="Azeret Mono"/>
                <a:sym typeface="Azeret Mono"/>
              </a:rPr>
              <a:t>Explainable Demand Forecasting for Retailers using Graph Neural Networks and Temporal Fusion Transformers</a:t>
            </a:r>
            <a:endParaRPr b="1" sz="1300">
              <a:latin typeface="Azeret Mono"/>
              <a:ea typeface="Azeret Mono"/>
              <a:cs typeface="Azeret Mono"/>
              <a:sym typeface="Azeret Mono"/>
            </a:endParaRPr>
          </a:p>
          <a:p>
            <a:pPr indent="0" lvl="0" marL="0" rtl="0" algn="ctr">
              <a:lnSpc>
                <a:spcPct val="115000"/>
              </a:lnSpc>
              <a:spcBef>
                <a:spcPts val="0"/>
              </a:spcBef>
              <a:spcAft>
                <a:spcPts val="0"/>
              </a:spcAft>
              <a:buSzPts val="1300"/>
              <a:buNone/>
            </a:pPr>
            <a:r>
              <a:t/>
            </a:r>
            <a:endParaRPr b="1" sz="1300">
              <a:latin typeface="Azeret Mono"/>
              <a:ea typeface="Azeret Mono"/>
              <a:cs typeface="Azeret Mono"/>
              <a:sym typeface="Azeret Mono"/>
            </a:endParaRPr>
          </a:p>
          <a:p>
            <a:pPr indent="0" lvl="0" marL="0" rtl="0" algn="ctr">
              <a:lnSpc>
                <a:spcPct val="115000"/>
              </a:lnSpc>
              <a:spcBef>
                <a:spcPts val="0"/>
              </a:spcBef>
              <a:spcAft>
                <a:spcPts val="0"/>
              </a:spcAft>
              <a:buSzPts val="1300"/>
              <a:buNone/>
            </a:pPr>
            <a:r>
              <a:rPr lang="en" sz="1300">
                <a:latin typeface="Azeret Mono"/>
                <a:ea typeface="Azeret Mono"/>
                <a:cs typeface="Azeret Mono"/>
                <a:sym typeface="Azeret Mono"/>
              </a:rPr>
              <a:t>Supervisor: ASSOCIATE PROF.TS.DR.Aznul Qalid Bin MD Sabri</a:t>
            </a:r>
            <a:endParaRPr sz="1300">
              <a:latin typeface="Azeret Mono"/>
              <a:ea typeface="Azeret Mono"/>
              <a:cs typeface="Azeret Mono"/>
              <a:sym typeface="Azeret Mono"/>
            </a:endParaRPr>
          </a:p>
          <a:p>
            <a:pPr indent="0" lvl="0" marL="0" rtl="0" algn="ctr">
              <a:lnSpc>
                <a:spcPct val="115000"/>
              </a:lnSpc>
              <a:spcBef>
                <a:spcPts val="0"/>
              </a:spcBef>
              <a:spcAft>
                <a:spcPts val="0"/>
              </a:spcAft>
              <a:buSzPts val="1300"/>
              <a:buNone/>
            </a:pPr>
            <a:r>
              <a:t/>
            </a:r>
            <a:endParaRPr sz="1300">
              <a:latin typeface="Azeret Mono"/>
              <a:ea typeface="Azeret Mono"/>
              <a:cs typeface="Azeret Mono"/>
              <a:sym typeface="Azeret Mono"/>
            </a:endParaRPr>
          </a:p>
          <a:p>
            <a:pPr indent="0" lvl="0" marL="0" rtl="0" algn="ctr">
              <a:lnSpc>
                <a:spcPct val="115000"/>
              </a:lnSpc>
              <a:spcBef>
                <a:spcPts val="0"/>
              </a:spcBef>
              <a:spcAft>
                <a:spcPts val="0"/>
              </a:spcAft>
              <a:buSzPts val="1300"/>
              <a:buNone/>
            </a:pPr>
            <a:r>
              <a:rPr lang="en" sz="1300">
                <a:latin typeface="Azeret Mono"/>
                <a:ea typeface="Azeret Mono"/>
                <a:cs typeface="Azeret Mono"/>
                <a:sym typeface="Azeret Mono"/>
              </a:rPr>
              <a:t>Student: 23115588 Maksatbek kyzy Aizhan</a:t>
            </a:r>
            <a:endParaRPr sz="1300">
              <a:latin typeface="Azeret Mono"/>
              <a:ea typeface="Azeret Mono"/>
              <a:cs typeface="Azeret Mono"/>
              <a:sym typeface="Azeret Mono"/>
            </a:endParaRPr>
          </a:p>
          <a:p>
            <a:pPr indent="0" lvl="0" marL="0" rtl="0" algn="ctr">
              <a:lnSpc>
                <a:spcPct val="115000"/>
              </a:lnSpc>
              <a:spcBef>
                <a:spcPts val="0"/>
              </a:spcBef>
              <a:spcAft>
                <a:spcPts val="0"/>
              </a:spcAft>
              <a:buSzPts val="1300"/>
              <a:buNone/>
            </a:pPr>
            <a:r>
              <a:t/>
            </a:r>
            <a:endParaRPr sz="1300">
              <a:latin typeface="Azeret Mono"/>
              <a:ea typeface="Azeret Mono"/>
              <a:cs typeface="Azeret Mono"/>
              <a:sym typeface="Azeret Mono"/>
            </a:endParaRPr>
          </a:p>
          <a:p>
            <a:pPr indent="0" lvl="0" marL="0" rtl="0" algn="ctr">
              <a:lnSpc>
                <a:spcPct val="115000"/>
              </a:lnSpc>
              <a:spcBef>
                <a:spcPts val="0"/>
              </a:spcBef>
              <a:spcAft>
                <a:spcPts val="0"/>
              </a:spcAft>
              <a:buSzPts val="1300"/>
              <a:buNone/>
            </a:pPr>
            <a:r>
              <a:t/>
            </a:r>
            <a:endParaRPr sz="1300">
              <a:latin typeface="Azeret Mono"/>
              <a:ea typeface="Azeret Mono"/>
              <a:cs typeface="Azeret Mono"/>
              <a:sym typeface="Azeret Mono"/>
            </a:endParaRPr>
          </a:p>
          <a:p>
            <a:pPr indent="0" lvl="0" marL="0" rtl="0" algn="ctr">
              <a:lnSpc>
                <a:spcPct val="80000"/>
              </a:lnSpc>
              <a:spcBef>
                <a:spcPts val="0"/>
              </a:spcBef>
              <a:spcAft>
                <a:spcPts val="0"/>
              </a:spcAft>
              <a:buSzPts val="1300"/>
              <a:buNone/>
            </a:pPr>
            <a:r>
              <a:t/>
            </a:r>
            <a:endParaRPr sz="1300"/>
          </a:p>
        </p:txBody>
      </p:sp>
      <p:pic>
        <p:nvPicPr>
          <p:cNvPr id="353" name="Google Shape;353;p1"/>
          <p:cNvPicPr preferRelativeResize="0"/>
          <p:nvPr/>
        </p:nvPicPr>
        <p:blipFill rotWithShape="1">
          <a:blip r:embed="rId3">
            <a:alphaModFix/>
          </a:blip>
          <a:srcRect b="24555" l="0" r="0" t="24468"/>
          <a:stretch/>
        </p:blipFill>
        <p:spPr>
          <a:xfrm>
            <a:off x="2518100" y="277500"/>
            <a:ext cx="3829050" cy="12954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sp>
        <p:nvSpPr>
          <p:cNvPr id="441" name="Google Shape;441;g3ba506b3e84_0_13"/>
          <p:cNvSpPr txBox="1"/>
          <p:nvPr>
            <p:ph type="title"/>
          </p:nvPr>
        </p:nvSpPr>
        <p:spPr>
          <a:xfrm>
            <a:off x="6045600" y="811650"/>
            <a:ext cx="2820600" cy="1023600"/>
          </a:xfrm>
          <a:prstGeom prst="rect">
            <a:avLst/>
          </a:prstGeom>
        </p:spPr>
        <p:txBody>
          <a:bodyPr anchorCtr="0" anchor="b" bIns="0" lIns="0" spcFirstLastPara="1" rIns="0" wrap="square" tIns="91425">
            <a:noAutofit/>
          </a:bodyPr>
          <a:lstStyle/>
          <a:p>
            <a:pPr indent="0" lvl="0" marL="0" rtl="0" algn="l">
              <a:spcBef>
                <a:spcPts val="0"/>
              </a:spcBef>
              <a:spcAft>
                <a:spcPts val="0"/>
              </a:spcAft>
              <a:buNone/>
            </a:pPr>
            <a:r>
              <a:rPr lang="en"/>
              <a:t>Results</a:t>
            </a:r>
            <a:endParaRPr/>
          </a:p>
        </p:txBody>
      </p:sp>
      <p:sp>
        <p:nvSpPr>
          <p:cNvPr id="442" name="Google Shape;442;g3ba506b3e84_0_13"/>
          <p:cNvSpPr txBox="1"/>
          <p:nvPr>
            <p:ph idx="3" type="title"/>
          </p:nvPr>
        </p:nvSpPr>
        <p:spPr>
          <a:xfrm>
            <a:off x="6045600" y="2178829"/>
            <a:ext cx="2820600" cy="1552500"/>
          </a:xfrm>
          <a:prstGeom prst="rect">
            <a:avLst/>
          </a:prstGeom>
        </p:spPr>
        <p:txBody>
          <a:bodyPr anchorCtr="0" anchor="t" bIns="0" lIns="0" spcFirstLastPara="1" rIns="0" wrap="square" tIns="91425">
            <a:noAutofit/>
          </a:bodyPr>
          <a:lstStyle/>
          <a:p>
            <a:pPr indent="0" lvl="0" marL="0" rtl="0" algn="l">
              <a:spcBef>
                <a:spcPts val="0"/>
              </a:spcBef>
              <a:spcAft>
                <a:spcPts val="0"/>
              </a:spcAft>
              <a:buNone/>
            </a:pPr>
            <a:r>
              <a:rPr lang="en"/>
              <a:t>Baseline Models: ARIMA and Linear Regression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Temporal Fusion Transformers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Spatio-Temporal Graph Neural Networks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Hybrid GNN-TFT</a:t>
            </a:r>
            <a:endParaRPr/>
          </a:p>
        </p:txBody>
      </p:sp>
      <p:pic>
        <p:nvPicPr>
          <p:cNvPr id="443" name="Google Shape;443;g3ba506b3e84_0_13"/>
          <p:cNvPicPr preferRelativeResize="0"/>
          <p:nvPr/>
        </p:nvPicPr>
        <p:blipFill>
          <a:blip r:embed="rId3">
            <a:alphaModFix/>
          </a:blip>
          <a:stretch>
            <a:fillRect/>
          </a:stretch>
        </p:blipFill>
        <p:spPr>
          <a:xfrm>
            <a:off x="623475" y="561500"/>
            <a:ext cx="3316401" cy="368659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sp>
        <p:nvSpPr>
          <p:cNvPr id="448" name="Google Shape;448;g3bb63d508b6_0_18"/>
          <p:cNvSpPr txBox="1"/>
          <p:nvPr/>
        </p:nvSpPr>
        <p:spPr>
          <a:xfrm>
            <a:off x="0" y="0"/>
            <a:ext cx="8092500" cy="3822300"/>
          </a:xfrm>
          <a:prstGeom prst="rect">
            <a:avLst/>
          </a:prstGeom>
          <a:noFill/>
          <a:ln>
            <a:noFill/>
          </a:ln>
        </p:spPr>
        <p:txBody>
          <a:bodyPr anchorCtr="0" anchor="t" bIns="91425" lIns="91425" spcFirstLastPara="1" rIns="91425" wrap="square" tIns="91425">
            <a:spAutoFit/>
          </a:bodyPr>
          <a:lstStyle/>
          <a:p>
            <a:pPr indent="-580390" lvl="1" marL="504190" rtl="0" algn="l">
              <a:lnSpc>
                <a:spcPct val="200000"/>
              </a:lnSpc>
              <a:spcBef>
                <a:spcPts val="0"/>
              </a:spcBef>
              <a:spcAft>
                <a:spcPts val="0"/>
              </a:spcAft>
              <a:buClr>
                <a:schemeClr val="lt1"/>
              </a:buClr>
              <a:buSzPts val="1200"/>
              <a:buFont typeface="Times New Roman"/>
              <a:buAutoNum type="arabicPeriod"/>
            </a:pPr>
            <a:r>
              <a:rPr b="1" lang="en" sz="1200">
                <a:solidFill>
                  <a:schemeClr val="lt1"/>
                </a:solidFill>
              </a:rPr>
              <a:t>Baseline Models - ARIMA and Linear Regression</a:t>
            </a:r>
            <a:endParaRPr b="1" sz="1200">
              <a:solidFill>
                <a:schemeClr val="lt1"/>
              </a:solidFill>
            </a:endParaRPr>
          </a:p>
          <a:p>
            <a:pPr indent="180340" lvl="0" marL="0" rtl="0" algn="just">
              <a:lnSpc>
                <a:spcPct val="200000"/>
              </a:lnSpc>
              <a:spcBef>
                <a:spcPts val="0"/>
              </a:spcBef>
              <a:spcAft>
                <a:spcPts val="0"/>
              </a:spcAft>
              <a:buNone/>
            </a:pPr>
            <a:r>
              <a:rPr lang="en" sz="1200">
                <a:solidFill>
                  <a:schemeClr val="lt1"/>
                </a:solidFill>
              </a:rPr>
              <a:t>The Autoregressive Integrated Moving Average (ARIMA) model is a statistical method for analyzing and forecasting time-series data. In this study, the ARIMA model is implemented with the parameter order (2,1,3), which incorporates past values, applies differencing to remove trends, and leverages past forecast errors to predict future sales (see Section 5.2.1 for details). The results produced by this straightforward forecasting approach serve as the baseline for subsequent model comparisons. Performance is evaluated using three metrics - MAE of 4175.60, WAPE of 0.1630, and SMAPE of 0.3366 - calculated across all 33 product families (see Figure 6.1).</a:t>
            </a:r>
            <a:endParaRPr sz="1200">
              <a:solidFill>
                <a:schemeClr val="lt1"/>
              </a:solidFill>
            </a:endParaRPr>
          </a:p>
          <a:p>
            <a:pPr indent="180340" lvl="0" marL="0" rtl="0" algn="just">
              <a:lnSpc>
                <a:spcPct val="200000"/>
              </a:lnSpc>
              <a:spcBef>
                <a:spcPts val="1000"/>
              </a:spcBef>
              <a:spcAft>
                <a:spcPts val="1000"/>
              </a:spcAft>
              <a:buNone/>
            </a:pPr>
            <a:r>
              <a:rPr lang="en" sz="1200">
                <a:solidFill>
                  <a:schemeClr val="lt1"/>
                </a:solidFill>
              </a:rPr>
              <a:t>In addition to ARIMA, a basic Linear Regression (LR) model was included as a baseline for comparison. LR is widely used due to its simplicity and its ability to model linear relationships between predictor variables and the target sales variable. This baseline yielded a MAE of 315.74, a WAPE of 0.8446, and a SMAPE of 1.4174.</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 name="Shape 452"/>
        <p:cNvGrpSpPr/>
        <p:nvPr/>
      </p:nvGrpSpPr>
      <p:grpSpPr>
        <a:xfrm>
          <a:off x="0" y="0"/>
          <a:ext cx="0" cy="0"/>
          <a:chOff x="0" y="0"/>
          <a:chExt cx="0" cy="0"/>
        </a:xfrm>
      </p:grpSpPr>
      <p:sp>
        <p:nvSpPr>
          <p:cNvPr id="453" name="Google Shape;453;g3ba506b3e84_0_36"/>
          <p:cNvSpPr/>
          <p:nvPr/>
        </p:nvSpPr>
        <p:spPr>
          <a:xfrm>
            <a:off x="8432850" y="152400"/>
            <a:ext cx="514500" cy="436500"/>
          </a:xfrm>
          <a:prstGeom prst="rect">
            <a:avLst/>
          </a:prstGeom>
          <a:solidFill>
            <a:schemeClr val="lt2"/>
          </a:solidFill>
          <a:ln cap="flat" cmpd="sng" w="7800">
            <a:solidFill>
              <a:schemeClr val="dk2"/>
            </a:solidFill>
            <a:prstDash val="solid"/>
            <a:round/>
            <a:headEnd len="sm" w="sm" type="none"/>
            <a:tailEnd len="sm" w="sm" type="none"/>
          </a:ln>
        </p:spPr>
        <p:txBody>
          <a:bodyPr anchorCtr="0" anchor="ctr" bIns="74825" lIns="74825" spcFirstLastPara="1" rIns="74825" wrap="square" tIns="74825">
            <a:noAutofit/>
          </a:bodyPr>
          <a:lstStyle/>
          <a:p>
            <a:pPr indent="0" lvl="0" marL="0" rtl="0" algn="ctr">
              <a:spcBef>
                <a:spcPts val="0"/>
              </a:spcBef>
              <a:spcAft>
                <a:spcPts val="0"/>
              </a:spcAft>
              <a:buNone/>
            </a:pPr>
            <a:r>
              <a:t/>
            </a:r>
            <a:endParaRPr sz="1145">
              <a:latin typeface="Arimo"/>
              <a:ea typeface="Arimo"/>
              <a:cs typeface="Arimo"/>
              <a:sym typeface="Arimo"/>
            </a:endParaRPr>
          </a:p>
        </p:txBody>
      </p:sp>
      <p:pic>
        <p:nvPicPr>
          <p:cNvPr id="454" name="Google Shape;454;g3ba506b3e84_0_36"/>
          <p:cNvPicPr preferRelativeResize="0"/>
          <p:nvPr/>
        </p:nvPicPr>
        <p:blipFill rotWithShape="1">
          <a:blip r:embed="rId3">
            <a:alphaModFix/>
          </a:blip>
          <a:srcRect b="0" l="0" r="0" t="0"/>
          <a:stretch/>
        </p:blipFill>
        <p:spPr>
          <a:xfrm>
            <a:off x="596825" y="1071775"/>
            <a:ext cx="2384075" cy="2823951"/>
          </a:xfrm>
          <a:prstGeom prst="rect">
            <a:avLst/>
          </a:prstGeom>
          <a:noFill/>
          <a:ln>
            <a:noFill/>
          </a:ln>
        </p:spPr>
      </p:pic>
      <p:sp>
        <p:nvSpPr>
          <p:cNvPr id="455" name="Google Shape;455;g3ba506b3e84_0_36"/>
          <p:cNvSpPr txBox="1"/>
          <p:nvPr>
            <p:ph type="title"/>
          </p:nvPr>
        </p:nvSpPr>
        <p:spPr>
          <a:xfrm>
            <a:off x="3816275" y="2192400"/>
            <a:ext cx="4718100" cy="436500"/>
          </a:xfrm>
          <a:prstGeom prst="rect">
            <a:avLst/>
          </a:prstGeom>
        </p:spPr>
        <p:txBody>
          <a:bodyPr anchorCtr="0" anchor="b" bIns="0" lIns="0" spcFirstLastPara="1" rIns="0" wrap="square" tIns="91425">
            <a:noAutofit/>
          </a:bodyPr>
          <a:lstStyle/>
          <a:p>
            <a:pPr indent="0" lvl="0" marL="0" rtl="0" algn="l">
              <a:lnSpc>
                <a:spcPct val="150000"/>
              </a:lnSpc>
              <a:spcBef>
                <a:spcPts val="0"/>
              </a:spcBef>
              <a:spcAft>
                <a:spcPts val="0"/>
              </a:spcAft>
              <a:buNone/>
            </a:pPr>
            <a:r>
              <a:rPr lang="en" sz="2800">
                <a:solidFill>
                  <a:srgbClr val="595959"/>
                </a:solidFill>
              </a:rPr>
              <a:t>Temporal Fusion Transformer</a:t>
            </a:r>
            <a:endParaRPr sz="2800"/>
          </a:p>
        </p:txBody>
      </p:sp>
      <p:sp>
        <p:nvSpPr>
          <p:cNvPr id="456" name="Google Shape;456;g3ba506b3e84_0_36"/>
          <p:cNvSpPr txBox="1"/>
          <p:nvPr>
            <p:ph type="title"/>
          </p:nvPr>
        </p:nvSpPr>
        <p:spPr>
          <a:xfrm>
            <a:off x="8468079" y="188120"/>
            <a:ext cx="444000" cy="357300"/>
          </a:xfrm>
          <a:prstGeom prst="rect">
            <a:avLst/>
          </a:prstGeom>
          <a:solidFill>
            <a:schemeClr val="accent6"/>
          </a:solidFill>
          <a:ln>
            <a:noFill/>
          </a:ln>
        </p:spPr>
        <p:txBody>
          <a:bodyPr anchorCtr="0" anchor="t" bIns="74825" lIns="74825" spcFirstLastPara="1" rIns="74825" wrap="square" tIns="74825">
            <a:noAutofit/>
          </a:bodyPr>
          <a:lstStyle/>
          <a:p>
            <a:pPr indent="0" lvl="0" marL="0" rtl="0" algn="ctr">
              <a:lnSpc>
                <a:spcPct val="150000"/>
              </a:lnSpc>
              <a:spcBef>
                <a:spcPts val="0"/>
              </a:spcBef>
              <a:spcAft>
                <a:spcPts val="0"/>
              </a:spcAft>
              <a:buNone/>
            </a:pPr>
            <a:r>
              <a:rPr lang="en" sz="1473">
                <a:solidFill>
                  <a:srgbClr val="595959"/>
                </a:solidFill>
              </a:rPr>
              <a:t>1</a:t>
            </a:r>
            <a:endParaRPr sz="1473"/>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sp>
        <p:nvSpPr>
          <p:cNvPr id="461" name="Google Shape;461;g3b6e99eb217_0_3"/>
          <p:cNvSpPr txBox="1"/>
          <p:nvPr>
            <p:ph type="title"/>
          </p:nvPr>
        </p:nvSpPr>
        <p:spPr>
          <a:xfrm>
            <a:off x="608700" y="0"/>
            <a:ext cx="3603000" cy="436500"/>
          </a:xfrm>
          <a:prstGeom prst="rect">
            <a:avLst/>
          </a:prstGeom>
        </p:spPr>
        <p:txBody>
          <a:bodyPr anchorCtr="0" anchor="b" bIns="0" lIns="0" spcFirstLastPara="1" rIns="0" wrap="square" tIns="91425">
            <a:noAutofit/>
          </a:bodyPr>
          <a:lstStyle/>
          <a:p>
            <a:pPr indent="0" lvl="0" marL="0" rtl="0" algn="l">
              <a:lnSpc>
                <a:spcPct val="150000"/>
              </a:lnSpc>
              <a:spcBef>
                <a:spcPts val="0"/>
              </a:spcBef>
              <a:spcAft>
                <a:spcPts val="0"/>
              </a:spcAft>
              <a:buNone/>
            </a:pPr>
            <a:r>
              <a:rPr lang="en" sz="1800">
                <a:solidFill>
                  <a:srgbClr val="595959"/>
                </a:solidFill>
              </a:rPr>
              <a:t>Temporal Fusion Transformer</a:t>
            </a:r>
            <a:endParaRPr/>
          </a:p>
        </p:txBody>
      </p:sp>
      <p:pic>
        <p:nvPicPr>
          <p:cNvPr id="462" name="Google Shape;462;g3b6e99eb217_0_3"/>
          <p:cNvPicPr preferRelativeResize="0"/>
          <p:nvPr/>
        </p:nvPicPr>
        <p:blipFill>
          <a:blip r:embed="rId3">
            <a:alphaModFix/>
          </a:blip>
          <a:stretch>
            <a:fillRect/>
          </a:stretch>
        </p:blipFill>
        <p:spPr>
          <a:xfrm>
            <a:off x="60950" y="1634950"/>
            <a:ext cx="4091950" cy="1638225"/>
          </a:xfrm>
          <a:prstGeom prst="rect">
            <a:avLst/>
          </a:prstGeom>
          <a:noFill/>
          <a:ln>
            <a:noFill/>
          </a:ln>
        </p:spPr>
      </p:pic>
      <p:pic>
        <p:nvPicPr>
          <p:cNvPr id="463" name="Google Shape;463;g3b6e99eb217_0_3"/>
          <p:cNvPicPr preferRelativeResize="0"/>
          <p:nvPr/>
        </p:nvPicPr>
        <p:blipFill>
          <a:blip r:embed="rId4">
            <a:alphaModFix/>
          </a:blip>
          <a:stretch>
            <a:fillRect/>
          </a:stretch>
        </p:blipFill>
        <p:spPr>
          <a:xfrm>
            <a:off x="0" y="3369000"/>
            <a:ext cx="4312925" cy="1726700"/>
          </a:xfrm>
          <a:prstGeom prst="rect">
            <a:avLst/>
          </a:prstGeom>
          <a:noFill/>
          <a:ln>
            <a:noFill/>
          </a:ln>
        </p:spPr>
      </p:pic>
      <p:pic>
        <p:nvPicPr>
          <p:cNvPr id="464" name="Google Shape;464;g3b6e99eb217_0_3"/>
          <p:cNvPicPr preferRelativeResize="0"/>
          <p:nvPr/>
        </p:nvPicPr>
        <p:blipFill>
          <a:blip r:embed="rId5">
            <a:alphaModFix/>
          </a:blip>
          <a:stretch>
            <a:fillRect/>
          </a:stretch>
        </p:blipFill>
        <p:spPr>
          <a:xfrm>
            <a:off x="6075000" y="0"/>
            <a:ext cx="3069007" cy="5143501"/>
          </a:xfrm>
          <a:prstGeom prst="rect">
            <a:avLst/>
          </a:prstGeom>
          <a:noFill/>
          <a:ln>
            <a:noFill/>
          </a:ln>
        </p:spPr>
      </p:pic>
      <p:sp>
        <p:nvSpPr>
          <p:cNvPr id="465" name="Google Shape;465;g3b6e99eb217_0_3"/>
          <p:cNvSpPr txBox="1"/>
          <p:nvPr/>
        </p:nvSpPr>
        <p:spPr>
          <a:xfrm>
            <a:off x="114300" y="505075"/>
            <a:ext cx="5539800" cy="954300"/>
          </a:xfrm>
          <a:prstGeom prst="rect">
            <a:avLst/>
          </a:prstGeom>
          <a:noFill/>
          <a:ln>
            <a:noFill/>
          </a:ln>
        </p:spPr>
        <p:txBody>
          <a:bodyPr anchorCtr="0" anchor="t" bIns="91425" lIns="91425" spcFirstLastPara="1" rIns="91425" wrap="square" tIns="91425">
            <a:spAutoFit/>
          </a:bodyPr>
          <a:lstStyle/>
          <a:p>
            <a:pPr indent="180340" lvl="0" marL="0" rtl="0" algn="just">
              <a:lnSpc>
                <a:spcPct val="200000"/>
              </a:lnSpc>
              <a:spcBef>
                <a:spcPts val="0"/>
              </a:spcBef>
              <a:spcAft>
                <a:spcPts val="1000"/>
              </a:spcAft>
              <a:buNone/>
            </a:pPr>
            <a:r>
              <a:rPr lang="en" sz="1000">
                <a:solidFill>
                  <a:schemeClr val="lt1"/>
                </a:solidFill>
              </a:rPr>
              <a:t>Figure 6.2 presents the TFT model forecasts for the "Automotive" product type in store 1, while Figure 6.3 illustrates the forecasts for this product across all stores. Further detailed forecasts for each individual store are provided in Appendix</a:t>
            </a:r>
            <a:endParaRPr sz="12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 name="Shape 469"/>
        <p:cNvGrpSpPr/>
        <p:nvPr/>
      </p:nvGrpSpPr>
      <p:grpSpPr>
        <a:xfrm>
          <a:off x="0" y="0"/>
          <a:ext cx="0" cy="0"/>
          <a:chOff x="0" y="0"/>
          <a:chExt cx="0" cy="0"/>
        </a:xfrm>
      </p:grpSpPr>
      <p:sp>
        <p:nvSpPr>
          <p:cNvPr id="470" name="Google Shape;470;g3b6e99eb217_0_79"/>
          <p:cNvSpPr txBox="1"/>
          <p:nvPr>
            <p:ph type="title"/>
          </p:nvPr>
        </p:nvSpPr>
        <p:spPr>
          <a:xfrm>
            <a:off x="2227725" y="83850"/>
            <a:ext cx="4220700" cy="565500"/>
          </a:xfrm>
          <a:prstGeom prst="rect">
            <a:avLst/>
          </a:prstGeom>
        </p:spPr>
        <p:txBody>
          <a:bodyPr anchorCtr="0" anchor="t" bIns="0" lIns="0" spcFirstLastPara="1" rIns="0" wrap="square" tIns="91425">
            <a:noAutofit/>
          </a:bodyPr>
          <a:lstStyle/>
          <a:p>
            <a:pPr indent="0" lvl="0" marL="0" rtl="0" algn="ctr">
              <a:spcBef>
                <a:spcPts val="0"/>
              </a:spcBef>
              <a:spcAft>
                <a:spcPts val="0"/>
              </a:spcAft>
              <a:buNone/>
            </a:pPr>
            <a:r>
              <a:rPr lang="en"/>
              <a:t>TFT Input Data</a:t>
            </a:r>
            <a:endParaRPr/>
          </a:p>
        </p:txBody>
      </p:sp>
      <p:graphicFrame>
        <p:nvGraphicFramePr>
          <p:cNvPr id="471" name="Google Shape;471;g3b6e99eb217_0_79"/>
          <p:cNvGraphicFramePr/>
          <p:nvPr/>
        </p:nvGraphicFramePr>
        <p:xfrm>
          <a:off x="350975" y="792300"/>
          <a:ext cx="3000000" cy="3000000"/>
        </p:xfrm>
        <a:graphic>
          <a:graphicData uri="http://schemas.openxmlformats.org/drawingml/2006/table">
            <a:tbl>
              <a:tblPr>
                <a:noFill/>
                <a:tableStyleId>{8A9341A8-0CAC-4556-A878-8DEF17053CF8}</a:tableStyleId>
              </a:tblPr>
              <a:tblGrid>
                <a:gridCol w="1750550"/>
                <a:gridCol w="1838200"/>
              </a:tblGrid>
              <a:tr h="12700">
                <a:tc>
                  <a:txBody>
                    <a:bodyPr/>
                    <a:lstStyle/>
                    <a:p>
                      <a:pPr indent="0" lvl="0" marL="0" rtl="0" algn="just">
                        <a:spcBef>
                          <a:spcPts val="0"/>
                        </a:spcBef>
                        <a:spcAft>
                          <a:spcPts val="0"/>
                        </a:spcAft>
                        <a:buNone/>
                      </a:pPr>
                      <a:r>
                        <a:rPr b="1" lang="en" sz="1200"/>
                        <a:t>Feature Category</a:t>
                      </a:r>
                      <a:endParaRPr b="1" sz="1200"/>
                    </a:p>
                  </a:txBody>
                  <a:tcPr marT="63500" marB="63500" marR="63500" marL="63500">
                    <a:noFill/>
                  </a:tcPr>
                </a:tc>
                <a:tc>
                  <a:txBody>
                    <a:bodyPr/>
                    <a:lstStyle/>
                    <a:p>
                      <a:pPr indent="0" lvl="0" marL="0" rtl="0" algn="just">
                        <a:spcBef>
                          <a:spcPts val="0"/>
                        </a:spcBef>
                        <a:spcAft>
                          <a:spcPts val="0"/>
                        </a:spcAft>
                        <a:buNone/>
                      </a:pPr>
                      <a:r>
                        <a:rPr b="1" lang="en" sz="1200"/>
                        <a:t>Feature Name</a:t>
                      </a:r>
                      <a:endParaRPr b="1" sz="1200"/>
                    </a:p>
                  </a:txBody>
                  <a:tcPr marT="63500" marB="63500" marR="63500" marL="63500">
                    <a:noFill/>
                  </a:tcPr>
                </a:tc>
              </a:tr>
              <a:tr h="12700">
                <a:tc>
                  <a:txBody>
                    <a:bodyPr/>
                    <a:lstStyle/>
                    <a:p>
                      <a:pPr indent="0" lvl="0" marL="0" rtl="0" algn="just">
                        <a:spcBef>
                          <a:spcPts val="0"/>
                        </a:spcBef>
                        <a:spcAft>
                          <a:spcPts val="0"/>
                        </a:spcAft>
                        <a:buNone/>
                      </a:pPr>
                      <a:r>
                        <a:rPr lang="en" sz="1200"/>
                        <a:t>Past observed (9 total)</a:t>
                      </a:r>
                      <a:endParaRPr sz="1200"/>
                    </a:p>
                  </a:txBody>
                  <a:tcPr marT="63500" marB="63500" marR="63500" marL="63500">
                    <a:noFill/>
                  </a:tcPr>
                </a:tc>
                <a:tc>
                  <a:txBody>
                    <a:bodyPr/>
                    <a:lstStyle/>
                    <a:p>
                      <a:pPr indent="0" lvl="0" marL="0" rtl="0" algn="just">
                        <a:spcBef>
                          <a:spcPts val="0"/>
                        </a:spcBef>
                        <a:spcAft>
                          <a:spcPts val="0"/>
                        </a:spcAft>
                        <a:buNone/>
                      </a:pPr>
                      <a:r>
                        <a:rPr lang="en" sz="1200"/>
                        <a:t>sales</a:t>
                      </a:r>
                      <a:endParaRPr sz="1200"/>
                    </a:p>
                    <a:p>
                      <a:pPr indent="0" lvl="0" marL="0" rtl="0" algn="just">
                        <a:spcBef>
                          <a:spcPts val="0"/>
                        </a:spcBef>
                        <a:spcAft>
                          <a:spcPts val="0"/>
                        </a:spcAft>
                        <a:buNone/>
                      </a:pPr>
                      <a:r>
                        <a:rPr lang="en" sz="1200"/>
                        <a:t>transactions</a:t>
                      </a:r>
                      <a:endParaRPr sz="1200"/>
                    </a:p>
                    <a:p>
                      <a:pPr indent="0" lvl="0" marL="0" rtl="0" algn="just">
                        <a:spcBef>
                          <a:spcPts val="0"/>
                        </a:spcBef>
                        <a:spcAft>
                          <a:spcPts val="0"/>
                        </a:spcAft>
                        <a:buNone/>
                      </a:pPr>
                      <a:r>
                        <a:rPr lang="en" sz="1200"/>
                        <a:t>daily oil price</a:t>
                      </a:r>
                      <a:endParaRPr sz="1200"/>
                    </a:p>
                    <a:p>
                      <a:pPr indent="0" lvl="0" marL="0" rtl="0" algn="just">
                        <a:spcBef>
                          <a:spcPts val="0"/>
                        </a:spcBef>
                        <a:spcAft>
                          <a:spcPts val="0"/>
                        </a:spcAft>
                        <a:buNone/>
                      </a:pPr>
                      <a:r>
                        <a:rPr lang="en" sz="1200"/>
                        <a:t>promotion</a:t>
                      </a:r>
                      <a:endParaRPr sz="1200"/>
                    </a:p>
                    <a:p>
                      <a:pPr indent="0" lvl="0" marL="0" rtl="0" algn="just">
                        <a:spcBef>
                          <a:spcPts val="0"/>
                        </a:spcBef>
                        <a:spcAft>
                          <a:spcPts val="0"/>
                        </a:spcAft>
                        <a:buNone/>
                      </a:pPr>
                      <a:r>
                        <a:rPr lang="en" sz="1200"/>
                        <a:t>day of the week</a:t>
                      </a:r>
                      <a:endParaRPr sz="1200"/>
                    </a:p>
                    <a:p>
                      <a:pPr indent="0" lvl="0" marL="0" rtl="0" algn="just">
                        <a:spcBef>
                          <a:spcPts val="0"/>
                        </a:spcBef>
                        <a:spcAft>
                          <a:spcPts val="0"/>
                        </a:spcAft>
                        <a:buNone/>
                      </a:pPr>
                      <a:r>
                        <a:rPr lang="en" sz="1200"/>
                        <a:t>month</a:t>
                      </a:r>
                      <a:endParaRPr sz="1200"/>
                    </a:p>
                    <a:p>
                      <a:pPr indent="0" lvl="0" marL="0" rtl="0" algn="just">
                        <a:spcBef>
                          <a:spcPts val="0"/>
                        </a:spcBef>
                        <a:spcAft>
                          <a:spcPts val="0"/>
                        </a:spcAft>
                        <a:buNone/>
                      </a:pPr>
                      <a:r>
                        <a:rPr lang="en" sz="1200"/>
                        <a:t>week of the year</a:t>
                      </a:r>
                      <a:endParaRPr sz="1200"/>
                    </a:p>
                    <a:p>
                      <a:pPr indent="0" lvl="0" marL="0" rtl="0" algn="just">
                        <a:spcBef>
                          <a:spcPts val="0"/>
                        </a:spcBef>
                        <a:spcAft>
                          <a:spcPts val="0"/>
                        </a:spcAft>
                        <a:buNone/>
                      </a:pPr>
                      <a:r>
                        <a:rPr lang="en" sz="1200"/>
                        <a:t>holiday</a:t>
                      </a:r>
                      <a:endParaRPr sz="1200"/>
                    </a:p>
                    <a:p>
                      <a:pPr indent="0" lvl="0" marL="0" rtl="0" algn="just">
                        <a:spcBef>
                          <a:spcPts val="0"/>
                        </a:spcBef>
                        <a:spcAft>
                          <a:spcPts val="0"/>
                        </a:spcAft>
                        <a:buNone/>
                      </a:pPr>
                      <a:r>
                        <a:rPr lang="en" sz="1200"/>
                        <a:t>workday</a:t>
                      </a:r>
                      <a:endParaRPr sz="1200"/>
                    </a:p>
                  </a:txBody>
                  <a:tcPr marT="63500" marB="63500" marR="63500" marL="63500">
                    <a:noFill/>
                  </a:tcPr>
                </a:tc>
              </a:tr>
              <a:tr h="12700">
                <a:tc>
                  <a:txBody>
                    <a:bodyPr/>
                    <a:lstStyle/>
                    <a:p>
                      <a:pPr indent="0" lvl="0" marL="0" rtl="0" algn="just">
                        <a:spcBef>
                          <a:spcPts val="0"/>
                        </a:spcBef>
                        <a:spcAft>
                          <a:spcPts val="0"/>
                        </a:spcAft>
                        <a:buNone/>
                      </a:pPr>
                      <a:r>
                        <a:rPr lang="en" sz="1200"/>
                        <a:t>Known future (6 total)</a:t>
                      </a:r>
                      <a:endParaRPr sz="1200"/>
                    </a:p>
                  </a:txBody>
                  <a:tcPr marT="63500" marB="63500" marR="63500" marL="63500">
                    <a:noFill/>
                  </a:tcPr>
                </a:tc>
                <a:tc>
                  <a:txBody>
                    <a:bodyPr/>
                    <a:lstStyle/>
                    <a:p>
                      <a:pPr indent="0" lvl="0" marL="0" rtl="0" algn="just">
                        <a:spcBef>
                          <a:spcPts val="0"/>
                        </a:spcBef>
                        <a:spcAft>
                          <a:spcPts val="0"/>
                        </a:spcAft>
                        <a:buNone/>
                      </a:pPr>
                      <a:r>
                        <a:rPr lang="en" sz="1200"/>
                        <a:t>promotion</a:t>
                      </a:r>
                      <a:endParaRPr sz="1200"/>
                    </a:p>
                    <a:p>
                      <a:pPr indent="0" lvl="0" marL="0" rtl="0" algn="just">
                        <a:spcBef>
                          <a:spcPts val="0"/>
                        </a:spcBef>
                        <a:spcAft>
                          <a:spcPts val="0"/>
                        </a:spcAft>
                        <a:buNone/>
                      </a:pPr>
                      <a:r>
                        <a:rPr lang="en" sz="1200"/>
                        <a:t>day of the week</a:t>
                      </a:r>
                      <a:endParaRPr sz="1200"/>
                    </a:p>
                    <a:p>
                      <a:pPr indent="0" lvl="0" marL="0" rtl="0" algn="just">
                        <a:spcBef>
                          <a:spcPts val="0"/>
                        </a:spcBef>
                        <a:spcAft>
                          <a:spcPts val="0"/>
                        </a:spcAft>
                        <a:buNone/>
                      </a:pPr>
                      <a:r>
                        <a:rPr lang="en" sz="1200"/>
                        <a:t>month</a:t>
                      </a:r>
                      <a:endParaRPr sz="1200"/>
                    </a:p>
                    <a:p>
                      <a:pPr indent="0" lvl="0" marL="0" rtl="0" algn="just">
                        <a:spcBef>
                          <a:spcPts val="0"/>
                        </a:spcBef>
                        <a:spcAft>
                          <a:spcPts val="0"/>
                        </a:spcAft>
                        <a:buNone/>
                      </a:pPr>
                      <a:r>
                        <a:rPr lang="en" sz="1200"/>
                        <a:t>week of the year</a:t>
                      </a:r>
                      <a:endParaRPr sz="1200"/>
                    </a:p>
                    <a:p>
                      <a:pPr indent="0" lvl="0" marL="0" rtl="0" algn="just">
                        <a:spcBef>
                          <a:spcPts val="0"/>
                        </a:spcBef>
                        <a:spcAft>
                          <a:spcPts val="0"/>
                        </a:spcAft>
                        <a:buNone/>
                      </a:pPr>
                      <a:r>
                        <a:rPr lang="en" sz="1200"/>
                        <a:t>holiday</a:t>
                      </a:r>
                      <a:endParaRPr sz="1200"/>
                    </a:p>
                    <a:p>
                      <a:pPr indent="0" lvl="0" marL="0" rtl="0" algn="just">
                        <a:spcBef>
                          <a:spcPts val="0"/>
                        </a:spcBef>
                        <a:spcAft>
                          <a:spcPts val="0"/>
                        </a:spcAft>
                        <a:buNone/>
                      </a:pPr>
                      <a:r>
                        <a:rPr lang="en" sz="1200"/>
                        <a:t>workday</a:t>
                      </a:r>
                      <a:endParaRPr sz="1200"/>
                    </a:p>
                  </a:txBody>
                  <a:tcPr marT="63500" marB="63500" marR="63500" marL="63500">
                    <a:noFill/>
                  </a:tcPr>
                </a:tc>
              </a:tr>
              <a:tr h="12700">
                <a:tc>
                  <a:txBody>
                    <a:bodyPr/>
                    <a:lstStyle/>
                    <a:p>
                      <a:pPr indent="0" lvl="0" marL="0" rtl="0" algn="just">
                        <a:spcBef>
                          <a:spcPts val="0"/>
                        </a:spcBef>
                        <a:spcAft>
                          <a:spcPts val="0"/>
                        </a:spcAft>
                        <a:buNone/>
                      </a:pPr>
                      <a:r>
                        <a:rPr lang="en" sz="1200"/>
                        <a:t>Static (4 total)</a:t>
                      </a:r>
                      <a:endParaRPr sz="1200"/>
                    </a:p>
                  </a:txBody>
                  <a:tcPr marT="63500" marB="63500" marR="63500" marL="63500">
                    <a:noFill/>
                  </a:tcPr>
                </a:tc>
                <a:tc>
                  <a:txBody>
                    <a:bodyPr/>
                    <a:lstStyle/>
                    <a:p>
                      <a:pPr indent="0" lvl="0" marL="0" rtl="0" algn="just">
                        <a:spcBef>
                          <a:spcPts val="0"/>
                        </a:spcBef>
                        <a:spcAft>
                          <a:spcPts val="0"/>
                        </a:spcAft>
                        <a:buNone/>
                      </a:pPr>
                      <a:r>
                        <a:rPr lang="en" sz="1200"/>
                        <a:t>store number</a:t>
                      </a:r>
                      <a:endParaRPr sz="1200"/>
                    </a:p>
                    <a:p>
                      <a:pPr indent="0" lvl="0" marL="0" rtl="0" algn="just">
                        <a:spcBef>
                          <a:spcPts val="0"/>
                        </a:spcBef>
                        <a:spcAft>
                          <a:spcPts val="0"/>
                        </a:spcAft>
                        <a:buNone/>
                      </a:pPr>
                      <a:r>
                        <a:rPr lang="en" sz="1200"/>
                        <a:t>product family</a:t>
                      </a:r>
                      <a:endParaRPr sz="1200"/>
                    </a:p>
                    <a:p>
                      <a:pPr indent="0" lvl="0" marL="0" rtl="0" algn="just">
                        <a:spcBef>
                          <a:spcPts val="0"/>
                        </a:spcBef>
                        <a:spcAft>
                          <a:spcPts val="0"/>
                        </a:spcAft>
                        <a:buNone/>
                      </a:pPr>
                      <a:r>
                        <a:rPr lang="en" sz="1200"/>
                        <a:t>store state</a:t>
                      </a:r>
                      <a:endParaRPr sz="1200"/>
                    </a:p>
                    <a:p>
                      <a:pPr indent="0" lvl="0" marL="0" rtl="0" algn="just">
                        <a:spcBef>
                          <a:spcPts val="0"/>
                        </a:spcBef>
                        <a:spcAft>
                          <a:spcPts val="0"/>
                        </a:spcAft>
                        <a:buNone/>
                      </a:pPr>
                      <a:r>
                        <a:rPr lang="en" sz="1200"/>
                        <a:t>store cluster</a:t>
                      </a:r>
                      <a:endParaRPr sz="1200"/>
                    </a:p>
                  </a:txBody>
                  <a:tcPr marT="63500" marB="63500" marR="63500" marL="63500">
                    <a:noFill/>
                  </a:tcPr>
                </a:tc>
              </a:tr>
            </a:tbl>
          </a:graphicData>
        </a:graphic>
      </p:graphicFrame>
      <p:pic>
        <p:nvPicPr>
          <p:cNvPr id="472" name="Google Shape;472;g3b6e99eb217_0_79"/>
          <p:cNvPicPr preferRelativeResize="0"/>
          <p:nvPr/>
        </p:nvPicPr>
        <p:blipFill>
          <a:blip r:embed="rId3">
            <a:alphaModFix/>
          </a:blip>
          <a:stretch>
            <a:fillRect/>
          </a:stretch>
        </p:blipFill>
        <p:spPr>
          <a:xfrm>
            <a:off x="4174025" y="2344875"/>
            <a:ext cx="4899474" cy="2282338"/>
          </a:xfrm>
          <a:prstGeom prst="rect">
            <a:avLst/>
          </a:prstGeom>
          <a:noFill/>
          <a:ln>
            <a:noFill/>
          </a:ln>
        </p:spPr>
      </p:pic>
      <p:sp>
        <p:nvSpPr>
          <p:cNvPr id="473" name="Google Shape;473;g3b6e99eb217_0_79"/>
          <p:cNvSpPr txBox="1"/>
          <p:nvPr>
            <p:ph type="title"/>
          </p:nvPr>
        </p:nvSpPr>
        <p:spPr>
          <a:xfrm>
            <a:off x="4526450" y="4673700"/>
            <a:ext cx="4032600" cy="469800"/>
          </a:xfrm>
          <a:prstGeom prst="rect">
            <a:avLst/>
          </a:prstGeom>
        </p:spPr>
        <p:txBody>
          <a:bodyPr anchorCtr="0" anchor="t" bIns="0" lIns="0" spcFirstLastPara="1" rIns="0" wrap="square" tIns="91425">
            <a:noAutofit/>
          </a:bodyPr>
          <a:lstStyle/>
          <a:p>
            <a:pPr indent="0" lvl="0" marL="0" rtl="0" algn="l">
              <a:spcBef>
                <a:spcPts val="0"/>
              </a:spcBef>
              <a:spcAft>
                <a:spcPts val="0"/>
              </a:spcAft>
              <a:buNone/>
            </a:pPr>
            <a:r>
              <a:rPr lang="en" sz="1100"/>
              <a:t>Image Reference: </a:t>
            </a:r>
            <a:r>
              <a:rPr lang="en" sz="1100" u="sng">
                <a:solidFill>
                  <a:srgbClr val="1155CC"/>
                </a:solidFill>
                <a:hlinkClick r:id="rId4">
                  <a:extLst>
                    <a:ext uri="{A12FA001-AC4F-418D-AE19-62706E023703}">
                      <ahyp:hlinkClr val="tx"/>
                    </a:ext>
                  </a:extLst>
                </a:hlinkClick>
              </a:rPr>
              <a:t>Medium</a:t>
            </a:r>
            <a:r>
              <a:rPr lang="en" sz="1100"/>
              <a:t> </a:t>
            </a:r>
            <a:endParaRPr sz="1100"/>
          </a:p>
        </p:txBody>
      </p:sp>
      <p:sp>
        <p:nvSpPr>
          <p:cNvPr id="474" name="Google Shape;474;g3b6e99eb217_0_79"/>
          <p:cNvSpPr txBox="1"/>
          <p:nvPr/>
        </p:nvSpPr>
        <p:spPr>
          <a:xfrm>
            <a:off x="4693925" y="586750"/>
            <a:ext cx="4326300" cy="1328700"/>
          </a:xfrm>
          <a:prstGeom prst="rect">
            <a:avLst/>
          </a:prstGeom>
          <a:noFill/>
          <a:ln>
            <a:noFill/>
          </a:ln>
        </p:spPr>
        <p:txBody>
          <a:bodyPr anchorCtr="0" anchor="t" bIns="91425" lIns="91425" spcFirstLastPara="1" rIns="91425" wrap="square" tIns="91425">
            <a:spAutoFit/>
          </a:bodyPr>
          <a:lstStyle/>
          <a:p>
            <a:pPr indent="180340" lvl="0" marL="0" rtl="0" algn="just">
              <a:lnSpc>
                <a:spcPct val="100000"/>
              </a:lnSpc>
              <a:spcBef>
                <a:spcPts val="0"/>
              </a:spcBef>
              <a:spcAft>
                <a:spcPts val="0"/>
              </a:spcAft>
              <a:buNone/>
            </a:pPr>
            <a:r>
              <a:rPr lang="en" sz="1100">
                <a:solidFill>
                  <a:schemeClr val="lt1"/>
                </a:solidFill>
              </a:rPr>
              <a:t>The TFT architecture requires three categories of input features: observed features from the past, known future inputs, and static features, as summarized in Table 6.1. </a:t>
            </a:r>
            <a:endParaRPr sz="1100">
              <a:solidFill>
                <a:schemeClr val="lt1"/>
              </a:solidFill>
            </a:endParaRPr>
          </a:p>
          <a:p>
            <a:pPr indent="180340" lvl="0" marL="0" rtl="0" algn="just">
              <a:lnSpc>
                <a:spcPct val="100000"/>
              </a:lnSpc>
              <a:spcBef>
                <a:spcPts val="1000"/>
              </a:spcBef>
              <a:spcAft>
                <a:spcPts val="1000"/>
              </a:spcAft>
              <a:buNone/>
            </a:pPr>
            <a:r>
              <a:rPr lang="en" sz="1100">
                <a:solidFill>
                  <a:schemeClr val="lt1"/>
                </a:solidFill>
              </a:rPr>
              <a:t>A sliding window mechanism provides the model with input-target pairs for each anchor time point t during training, validation and testing.</a:t>
            </a:r>
            <a:endParaRPr sz="11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 name="Shape 478"/>
        <p:cNvGrpSpPr/>
        <p:nvPr/>
      </p:nvGrpSpPr>
      <p:grpSpPr>
        <a:xfrm>
          <a:off x="0" y="0"/>
          <a:ext cx="0" cy="0"/>
          <a:chOff x="0" y="0"/>
          <a:chExt cx="0" cy="0"/>
        </a:xfrm>
      </p:grpSpPr>
      <p:sp>
        <p:nvSpPr>
          <p:cNvPr id="479" name="Google Shape;479;g3b6e99eb217_0_32"/>
          <p:cNvSpPr txBox="1"/>
          <p:nvPr>
            <p:ph type="title"/>
          </p:nvPr>
        </p:nvSpPr>
        <p:spPr>
          <a:xfrm>
            <a:off x="277825" y="176225"/>
            <a:ext cx="3114900" cy="1077900"/>
          </a:xfrm>
          <a:prstGeom prst="rect">
            <a:avLst/>
          </a:prstGeom>
        </p:spPr>
        <p:txBody>
          <a:bodyPr anchorCtr="0" anchor="t" bIns="0" lIns="0" spcFirstLastPara="1" rIns="0" wrap="square" tIns="91425">
            <a:noAutofit/>
          </a:bodyPr>
          <a:lstStyle/>
          <a:p>
            <a:pPr indent="0" lvl="0" marL="0" rtl="0" algn="l">
              <a:spcBef>
                <a:spcPts val="0"/>
              </a:spcBef>
              <a:spcAft>
                <a:spcPts val="0"/>
              </a:spcAft>
              <a:buNone/>
            </a:pPr>
            <a:r>
              <a:rPr lang="en"/>
              <a:t>Model-Agnostic XAI:</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Permutation Importance</a:t>
            </a:r>
            <a:endParaRPr/>
          </a:p>
        </p:txBody>
      </p:sp>
      <p:graphicFrame>
        <p:nvGraphicFramePr>
          <p:cNvPr id="480" name="Google Shape;480;g3b6e99eb217_0_32"/>
          <p:cNvGraphicFramePr/>
          <p:nvPr/>
        </p:nvGraphicFramePr>
        <p:xfrm>
          <a:off x="3771900" y="0"/>
          <a:ext cx="3000000" cy="3000000"/>
        </p:xfrm>
        <a:graphic>
          <a:graphicData uri="http://schemas.openxmlformats.org/drawingml/2006/table">
            <a:tbl>
              <a:tblPr>
                <a:noFill/>
                <a:tableStyleId>{8A9341A8-0CAC-4556-A878-8DEF17053CF8}</a:tableStyleId>
              </a:tblPr>
              <a:tblGrid>
                <a:gridCol w="1704975"/>
                <a:gridCol w="1809750"/>
                <a:gridCol w="1857375"/>
              </a:tblGrid>
              <a:tr h="249550">
                <a:tc>
                  <a:txBody>
                    <a:bodyPr/>
                    <a:lstStyle/>
                    <a:p>
                      <a:pPr indent="0" lvl="0" marL="0" rtl="0" algn="l">
                        <a:spcBef>
                          <a:spcPts val="0"/>
                        </a:spcBef>
                        <a:spcAft>
                          <a:spcPts val="0"/>
                        </a:spcAft>
                        <a:buNone/>
                      </a:pPr>
                      <a:r>
                        <a:rPr lang="en" sz="800"/>
                        <a:t>Space</a:t>
                      </a:r>
                      <a:endParaRPr sz="800"/>
                    </a:p>
                  </a:txBody>
                  <a:tcPr marT="63500" marB="63500" marR="63500" marL="63500">
                    <a:noFill/>
                  </a:tcPr>
                </a:tc>
                <a:tc>
                  <a:txBody>
                    <a:bodyPr/>
                    <a:lstStyle/>
                    <a:p>
                      <a:pPr indent="0" lvl="0" marL="0" rtl="0" algn="l">
                        <a:spcBef>
                          <a:spcPts val="0"/>
                        </a:spcBef>
                        <a:spcAft>
                          <a:spcPts val="0"/>
                        </a:spcAft>
                        <a:buNone/>
                      </a:pPr>
                      <a:r>
                        <a:rPr lang="en" sz="800"/>
                        <a:t>Variable</a:t>
                      </a:r>
                      <a:endParaRPr sz="800"/>
                    </a:p>
                  </a:txBody>
                  <a:tcPr marT="63500" marB="63500" marR="63500" marL="63500">
                    <a:noFill/>
                  </a:tcPr>
                </a:tc>
                <a:tc>
                  <a:txBody>
                    <a:bodyPr/>
                    <a:lstStyle/>
                    <a:p>
                      <a:pPr indent="0" lvl="0" marL="0" rtl="0" algn="l">
                        <a:spcBef>
                          <a:spcPts val="0"/>
                        </a:spcBef>
                        <a:spcAft>
                          <a:spcPts val="0"/>
                        </a:spcAft>
                        <a:buNone/>
                      </a:pPr>
                      <a:r>
                        <a:rPr lang="en" sz="800"/>
                        <a:t>ΔWAPE</a:t>
                      </a:r>
                      <a:endParaRPr sz="800"/>
                    </a:p>
                  </a:txBody>
                  <a:tcPr marT="63500" marB="63500" marR="63500" marL="63500">
                    <a:noFill/>
                  </a:tcPr>
                </a:tc>
              </a:tr>
              <a:tr h="249550">
                <a:tc rowSpan="6">
                  <a:txBody>
                    <a:bodyPr/>
                    <a:lstStyle/>
                    <a:p>
                      <a:pPr indent="0" lvl="0" marL="0" rtl="0" algn="l">
                        <a:spcBef>
                          <a:spcPts val="0"/>
                        </a:spcBef>
                        <a:spcAft>
                          <a:spcPts val="0"/>
                        </a:spcAft>
                        <a:buNone/>
                      </a:pPr>
                      <a:r>
                        <a:rPr lang="en" sz="800"/>
                        <a:t>Decoder (future)</a:t>
                      </a:r>
                      <a:endParaRPr sz="800"/>
                    </a:p>
                  </a:txBody>
                  <a:tcPr marT="63500" marB="63500" marR="63500" marL="63500">
                    <a:noFill/>
                  </a:tcPr>
                </a:tc>
                <a:tc>
                  <a:txBody>
                    <a:bodyPr/>
                    <a:lstStyle/>
                    <a:p>
                      <a:pPr indent="0" lvl="0" marL="0" rtl="0" algn="l">
                        <a:spcBef>
                          <a:spcPts val="0"/>
                        </a:spcBef>
                        <a:spcAft>
                          <a:spcPts val="0"/>
                        </a:spcAft>
                        <a:buNone/>
                      </a:pPr>
                      <a:r>
                        <a:rPr b="1" lang="en" sz="800"/>
                        <a:t>onpromotion</a:t>
                      </a:r>
                      <a:endParaRPr b="1" sz="800"/>
                    </a:p>
                  </a:txBody>
                  <a:tcPr marT="63500" marB="63500" marR="63500" marL="63500">
                    <a:noFill/>
                  </a:tcPr>
                </a:tc>
                <a:tc>
                  <a:txBody>
                    <a:bodyPr/>
                    <a:lstStyle/>
                    <a:p>
                      <a:pPr indent="0" lvl="0" marL="0" rtl="0" algn="l">
                        <a:spcBef>
                          <a:spcPts val="0"/>
                        </a:spcBef>
                        <a:spcAft>
                          <a:spcPts val="0"/>
                        </a:spcAft>
                        <a:buNone/>
                      </a:pPr>
                      <a:r>
                        <a:rPr b="1" lang="en" sz="800"/>
                        <a:t>0.1053</a:t>
                      </a:r>
                      <a:endParaRPr b="1" sz="800"/>
                    </a:p>
                  </a:txBody>
                  <a:tcPr marT="63500" marB="63500" marR="63500" marL="63500">
                    <a:noFill/>
                  </a:tcPr>
                </a:tc>
              </a:tr>
              <a:tr h="249550">
                <a:tc vMerge="1"/>
                <a:tc>
                  <a:txBody>
                    <a:bodyPr/>
                    <a:lstStyle/>
                    <a:p>
                      <a:pPr indent="0" lvl="0" marL="0" rtl="0" algn="l">
                        <a:spcBef>
                          <a:spcPts val="0"/>
                        </a:spcBef>
                        <a:spcAft>
                          <a:spcPts val="0"/>
                        </a:spcAft>
                        <a:buNone/>
                      </a:pPr>
                      <a:r>
                        <a:rPr lang="en" sz="800"/>
                        <a:t>dow</a:t>
                      </a:r>
                      <a:endParaRPr sz="800"/>
                    </a:p>
                  </a:txBody>
                  <a:tcPr marT="63500" marB="63500" marR="63500" marL="63500">
                    <a:noFill/>
                  </a:tcPr>
                </a:tc>
                <a:tc>
                  <a:txBody>
                    <a:bodyPr/>
                    <a:lstStyle/>
                    <a:p>
                      <a:pPr indent="0" lvl="0" marL="0" rtl="0" algn="l">
                        <a:spcBef>
                          <a:spcPts val="0"/>
                        </a:spcBef>
                        <a:spcAft>
                          <a:spcPts val="0"/>
                        </a:spcAft>
                        <a:buNone/>
                      </a:pPr>
                      <a:r>
                        <a:rPr lang="en" sz="800"/>
                        <a:t>0.0216</a:t>
                      </a:r>
                      <a:endParaRPr sz="800"/>
                    </a:p>
                  </a:txBody>
                  <a:tcPr marT="63500" marB="63500" marR="63500" marL="63500">
                    <a:noFill/>
                  </a:tcPr>
                </a:tc>
              </a:tr>
              <a:tr h="249550">
                <a:tc vMerge="1"/>
                <a:tc>
                  <a:txBody>
                    <a:bodyPr/>
                    <a:lstStyle/>
                    <a:p>
                      <a:pPr indent="0" lvl="0" marL="0" rtl="0" algn="l">
                        <a:spcBef>
                          <a:spcPts val="0"/>
                        </a:spcBef>
                        <a:spcAft>
                          <a:spcPts val="0"/>
                        </a:spcAft>
                        <a:buNone/>
                      </a:pPr>
                      <a:r>
                        <a:rPr lang="en" sz="800"/>
                        <a:t>month</a:t>
                      </a:r>
                      <a:endParaRPr sz="800"/>
                    </a:p>
                  </a:txBody>
                  <a:tcPr marT="63500" marB="63500" marR="63500" marL="63500">
                    <a:noFill/>
                  </a:tcPr>
                </a:tc>
                <a:tc>
                  <a:txBody>
                    <a:bodyPr/>
                    <a:lstStyle/>
                    <a:p>
                      <a:pPr indent="0" lvl="0" marL="0" rtl="0" algn="l">
                        <a:spcBef>
                          <a:spcPts val="0"/>
                        </a:spcBef>
                        <a:spcAft>
                          <a:spcPts val="0"/>
                        </a:spcAft>
                        <a:buNone/>
                      </a:pPr>
                      <a:r>
                        <a:rPr lang="en" sz="800"/>
                        <a:t>0.0130</a:t>
                      </a:r>
                      <a:endParaRPr sz="800"/>
                    </a:p>
                  </a:txBody>
                  <a:tcPr marT="63500" marB="63500" marR="63500" marL="63500">
                    <a:noFill/>
                  </a:tcPr>
                </a:tc>
              </a:tr>
              <a:tr h="249550">
                <a:tc vMerge="1"/>
                <a:tc>
                  <a:txBody>
                    <a:bodyPr/>
                    <a:lstStyle/>
                    <a:p>
                      <a:pPr indent="0" lvl="0" marL="0" rtl="0" algn="l">
                        <a:spcBef>
                          <a:spcPts val="0"/>
                        </a:spcBef>
                        <a:spcAft>
                          <a:spcPts val="0"/>
                        </a:spcAft>
                        <a:buNone/>
                      </a:pPr>
                      <a:r>
                        <a:rPr lang="en" sz="800"/>
                        <a:t>weekofyear</a:t>
                      </a:r>
                      <a:endParaRPr sz="800"/>
                    </a:p>
                  </a:txBody>
                  <a:tcPr marT="63500" marB="63500" marR="63500" marL="63500">
                    <a:noFill/>
                  </a:tcPr>
                </a:tc>
                <a:tc>
                  <a:txBody>
                    <a:bodyPr/>
                    <a:lstStyle/>
                    <a:p>
                      <a:pPr indent="0" lvl="0" marL="0" rtl="0" algn="l">
                        <a:spcBef>
                          <a:spcPts val="0"/>
                        </a:spcBef>
                        <a:spcAft>
                          <a:spcPts val="0"/>
                        </a:spcAft>
                        <a:buNone/>
                      </a:pPr>
                      <a:r>
                        <a:rPr lang="en" sz="800"/>
                        <a:t>0.0107</a:t>
                      </a:r>
                      <a:endParaRPr sz="800"/>
                    </a:p>
                  </a:txBody>
                  <a:tcPr marT="63500" marB="63500" marR="63500" marL="63500">
                    <a:noFill/>
                  </a:tcPr>
                </a:tc>
              </a:tr>
              <a:tr h="249550">
                <a:tc vMerge="1"/>
                <a:tc>
                  <a:txBody>
                    <a:bodyPr/>
                    <a:lstStyle/>
                    <a:p>
                      <a:pPr indent="0" lvl="0" marL="0" rtl="0" algn="l">
                        <a:spcBef>
                          <a:spcPts val="0"/>
                        </a:spcBef>
                        <a:spcAft>
                          <a:spcPts val="0"/>
                        </a:spcAft>
                        <a:buNone/>
                      </a:pPr>
                      <a:r>
                        <a:rPr lang="en" sz="800"/>
                        <a:t>is_holiday</a:t>
                      </a:r>
                      <a:endParaRPr sz="800"/>
                    </a:p>
                  </a:txBody>
                  <a:tcPr marT="63500" marB="63500" marR="63500" marL="63500">
                    <a:noFill/>
                  </a:tcPr>
                </a:tc>
                <a:tc>
                  <a:txBody>
                    <a:bodyPr/>
                    <a:lstStyle/>
                    <a:p>
                      <a:pPr indent="0" lvl="0" marL="0" rtl="0" algn="l">
                        <a:spcBef>
                          <a:spcPts val="0"/>
                        </a:spcBef>
                        <a:spcAft>
                          <a:spcPts val="0"/>
                        </a:spcAft>
                        <a:buNone/>
                      </a:pPr>
                      <a:r>
                        <a:rPr lang="en" sz="800"/>
                        <a:t>0.0024</a:t>
                      </a:r>
                      <a:endParaRPr sz="800"/>
                    </a:p>
                  </a:txBody>
                  <a:tcPr marT="63500" marB="63500" marR="63500" marL="63500">
                    <a:noFill/>
                  </a:tcPr>
                </a:tc>
              </a:tr>
              <a:tr h="249550">
                <a:tc vMerge="1"/>
                <a:tc>
                  <a:txBody>
                    <a:bodyPr/>
                    <a:lstStyle/>
                    <a:p>
                      <a:pPr indent="0" lvl="0" marL="0" rtl="0" algn="l">
                        <a:spcBef>
                          <a:spcPts val="0"/>
                        </a:spcBef>
                        <a:spcAft>
                          <a:spcPts val="0"/>
                        </a:spcAft>
                        <a:buNone/>
                      </a:pPr>
                      <a:r>
                        <a:rPr lang="en" sz="800"/>
                        <a:t>is_workday</a:t>
                      </a:r>
                      <a:endParaRPr sz="800"/>
                    </a:p>
                  </a:txBody>
                  <a:tcPr marT="63500" marB="63500" marR="63500" marL="63500">
                    <a:noFill/>
                  </a:tcPr>
                </a:tc>
                <a:tc>
                  <a:txBody>
                    <a:bodyPr/>
                    <a:lstStyle/>
                    <a:p>
                      <a:pPr indent="0" lvl="0" marL="0" rtl="0" algn="l">
                        <a:spcBef>
                          <a:spcPts val="0"/>
                        </a:spcBef>
                        <a:spcAft>
                          <a:spcPts val="0"/>
                        </a:spcAft>
                        <a:buNone/>
                      </a:pPr>
                      <a:r>
                        <a:rPr lang="en" sz="800"/>
                        <a:t>0</a:t>
                      </a:r>
                      <a:endParaRPr sz="800"/>
                    </a:p>
                  </a:txBody>
                  <a:tcPr marT="63500" marB="63500" marR="63500" marL="63500">
                    <a:noFill/>
                  </a:tcPr>
                </a:tc>
              </a:tr>
              <a:tr h="249550">
                <a:tc rowSpan="9">
                  <a:txBody>
                    <a:bodyPr/>
                    <a:lstStyle/>
                    <a:p>
                      <a:pPr indent="0" lvl="0" marL="0" rtl="0" algn="l">
                        <a:spcBef>
                          <a:spcPts val="0"/>
                        </a:spcBef>
                        <a:spcAft>
                          <a:spcPts val="0"/>
                        </a:spcAft>
                        <a:buNone/>
                      </a:pPr>
                      <a:r>
                        <a:rPr lang="en" sz="800"/>
                        <a:t>Encoder (historical)</a:t>
                      </a:r>
                      <a:endParaRPr sz="800"/>
                    </a:p>
                  </a:txBody>
                  <a:tcPr marT="63500" marB="63500" marR="63500" marL="63500">
                    <a:noFill/>
                  </a:tcPr>
                </a:tc>
                <a:tc>
                  <a:txBody>
                    <a:bodyPr/>
                    <a:lstStyle/>
                    <a:p>
                      <a:pPr indent="0" lvl="0" marL="0" rtl="0" algn="l">
                        <a:spcBef>
                          <a:spcPts val="0"/>
                        </a:spcBef>
                        <a:spcAft>
                          <a:spcPts val="0"/>
                        </a:spcAft>
                        <a:buNone/>
                      </a:pPr>
                      <a:r>
                        <a:rPr lang="en" sz="800"/>
                        <a:t>sales</a:t>
                      </a:r>
                      <a:endParaRPr sz="800"/>
                    </a:p>
                  </a:txBody>
                  <a:tcPr marT="63500" marB="63500" marR="63500" marL="63500">
                    <a:noFill/>
                  </a:tcPr>
                </a:tc>
                <a:tc>
                  <a:txBody>
                    <a:bodyPr/>
                    <a:lstStyle/>
                    <a:p>
                      <a:pPr indent="0" lvl="0" marL="0" rtl="0" algn="l">
                        <a:spcBef>
                          <a:spcPts val="0"/>
                        </a:spcBef>
                        <a:spcAft>
                          <a:spcPts val="0"/>
                        </a:spcAft>
                        <a:buNone/>
                      </a:pPr>
                      <a:r>
                        <a:rPr lang="en" sz="800"/>
                        <a:t>0.0280</a:t>
                      </a:r>
                      <a:endParaRPr sz="800"/>
                    </a:p>
                  </a:txBody>
                  <a:tcPr marT="63500" marB="63500" marR="63500" marL="63500">
                    <a:noFill/>
                  </a:tcPr>
                </a:tc>
              </a:tr>
              <a:tr h="249550">
                <a:tc vMerge="1"/>
                <a:tc>
                  <a:txBody>
                    <a:bodyPr/>
                    <a:lstStyle/>
                    <a:p>
                      <a:pPr indent="0" lvl="0" marL="0" rtl="0" algn="l">
                        <a:spcBef>
                          <a:spcPts val="0"/>
                        </a:spcBef>
                        <a:spcAft>
                          <a:spcPts val="0"/>
                        </a:spcAft>
                        <a:buNone/>
                      </a:pPr>
                      <a:r>
                        <a:rPr lang="en" sz="800"/>
                        <a:t>transactions</a:t>
                      </a:r>
                      <a:endParaRPr sz="800"/>
                    </a:p>
                  </a:txBody>
                  <a:tcPr marT="63500" marB="63500" marR="63500" marL="63500">
                    <a:noFill/>
                  </a:tcPr>
                </a:tc>
                <a:tc>
                  <a:txBody>
                    <a:bodyPr/>
                    <a:lstStyle/>
                    <a:p>
                      <a:pPr indent="0" lvl="0" marL="0" rtl="0" algn="l">
                        <a:spcBef>
                          <a:spcPts val="0"/>
                        </a:spcBef>
                        <a:spcAft>
                          <a:spcPts val="0"/>
                        </a:spcAft>
                        <a:buNone/>
                      </a:pPr>
                      <a:r>
                        <a:rPr lang="en" sz="800"/>
                        <a:t>0.0020</a:t>
                      </a:r>
                      <a:endParaRPr sz="800"/>
                    </a:p>
                  </a:txBody>
                  <a:tcPr marT="63500" marB="63500" marR="63500" marL="63500">
                    <a:noFill/>
                  </a:tcPr>
                </a:tc>
              </a:tr>
              <a:tr h="249550">
                <a:tc vMerge="1"/>
                <a:tc>
                  <a:txBody>
                    <a:bodyPr/>
                    <a:lstStyle/>
                    <a:p>
                      <a:pPr indent="0" lvl="0" marL="0" rtl="0" algn="l">
                        <a:spcBef>
                          <a:spcPts val="0"/>
                        </a:spcBef>
                        <a:spcAft>
                          <a:spcPts val="0"/>
                        </a:spcAft>
                        <a:buNone/>
                      </a:pPr>
                      <a:r>
                        <a:rPr lang="en" sz="800"/>
                        <a:t>onpromotion</a:t>
                      </a:r>
                      <a:endParaRPr sz="800"/>
                    </a:p>
                  </a:txBody>
                  <a:tcPr marT="63500" marB="63500" marR="63500" marL="63500">
                    <a:noFill/>
                  </a:tcPr>
                </a:tc>
                <a:tc>
                  <a:txBody>
                    <a:bodyPr/>
                    <a:lstStyle/>
                    <a:p>
                      <a:pPr indent="0" lvl="0" marL="0" rtl="0" algn="l">
                        <a:spcBef>
                          <a:spcPts val="0"/>
                        </a:spcBef>
                        <a:spcAft>
                          <a:spcPts val="0"/>
                        </a:spcAft>
                        <a:buNone/>
                      </a:pPr>
                      <a:r>
                        <a:rPr lang="en" sz="800"/>
                        <a:t>0.0018</a:t>
                      </a:r>
                      <a:endParaRPr sz="800"/>
                    </a:p>
                  </a:txBody>
                  <a:tcPr marT="63500" marB="63500" marR="63500" marL="63500">
                    <a:noFill/>
                  </a:tcPr>
                </a:tc>
              </a:tr>
              <a:tr h="249550">
                <a:tc vMerge="1"/>
                <a:tc>
                  <a:txBody>
                    <a:bodyPr/>
                    <a:lstStyle/>
                    <a:p>
                      <a:pPr indent="0" lvl="0" marL="0" rtl="0" algn="l">
                        <a:spcBef>
                          <a:spcPts val="0"/>
                        </a:spcBef>
                        <a:spcAft>
                          <a:spcPts val="0"/>
                        </a:spcAft>
                        <a:buNone/>
                      </a:pPr>
                      <a:r>
                        <a:rPr lang="en" sz="800"/>
                        <a:t>is_holiday</a:t>
                      </a:r>
                      <a:endParaRPr sz="800"/>
                    </a:p>
                  </a:txBody>
                  <a:tcPr marT="63500" marB="63500" marR="63500" marL="63500">
                    <a:noFill/>
                  </a:tcPr>
                </a:tc>
                <a:tc>
                  <a:txBody>
                    <a:bodyPr/>
                    <a:lstStyle/>
                    <a:p>
                      <a:pPr indent="0" lvl="0" marL="0" rtl="0" algn="l">
                        <a:spcBef>
                          <a:spcPts val="0"/>
                        </a:spcBef>
                        <a:spcAft>
                          <a:spcPts val="0"/>
                        </a:spcAft>
                        <a:buNone/>
                      </a:pPr>
                      <a:r>
                        <a:rPr lang="en" sz="800"/>
                        <a:t>0.0002</a:t>
                      </a:r>
                      <a:endParaRPr sz="800"/>
                    </a:p>
                  </a:txBody>
                  <a:tcPr marT="63500" marB="63500" marR="63500" marL="63500">
                    <a:noFill/>
                  </a:tcPr>
                </a:tc>
              </a:tr>
              <a:tr h="249550">
                <a:tc vMerge="1"/>
                <a:tc>
                  <a:txBody>
                    <a:bodyPr/>
                    <a:lstStyle/>
                    <a:p>
                      <a:pPr indent="0" lvl="0" marL="0" rtl="0" algn="l">
                        <a:spcBef>
                          <a:spcPts val="0"/>
                        </a:spcBef>
                        <a:spcAft>
                          <a:spcPts val="0"/>
                        </a:spcAft>
                        <a:buNone/>
                      </a:pPr>
                      <a:r>
                        <a:rPr lang="en" sz="800"/>
                        <a:t>dow</a:t>
                      </a:r>
                      <a:endParaRPr sz="800"/>
                    </a:p>
                  </a:txBody>
                  <a:tcPr marT="63500" marB="63500" marR="63500" marL="63500">
                    <a:noFill/>
                  </a:tcPr>
                </a:tc>
                <a:tc>
                  <a:txBody>
                    <a:bodyPr/>
                    <a:lstStyle/>
                    <a:p>
                      <a:pPr indent="0" lvl="0" marL="0" rtl="0" algn="l">
                        <a:spcBef>
                          <a:spcPts val="0"/>
                        </a:spcBef>
                        <a:spcAft>
                          <a:spcPts val="0"/>
                        </a:spcAft>
                        <a:buNone/>
                      </a:pPr>
                      <a:r>
                        <a:rPr lang="en" sz="800"/>
                        <a:t>0.0001</a:t>
                      </a:r>
                      <a:endParaRPr sz="800"/>
                    </a:p>
                  </a:txBody>
                  <a:tcPr marT="63500" marB="63500" marR="63500" marL="63500">
                    <a:noFill/>
                  </a:tcPr>
                </a:tc>
              </a:tr>
              <a:tr h="249550">
                <a:tc vMerge="1"/>
                <a:tc>
                  <a:txBody>
                    <a:bodyPr/>
                    <a:lstStyle/>
                    <a:p>
                      <a:pPr indent="0" lvl="0" marL="0" rtl="0" algn="l">
                        <a:spcBef>
                          <a:spcPts val="0"/>
                        </a:spcBef>
                        <a:spcAft>
                          <a:spcPts val="0"/>
                        </a:spcAft>
                        <a:buNone/>
                      </a:pPr>
                      <a:r>
                        <a:rPr lang="en" sz="800"/>
                        <a:t>is_workday</a:t>
                      </a:r>
                      <a:endParaRPr sz="800"/>
                    </a:p>
                  </a:txBody>
                  <a:tcPr marT="63500" marB="63500" marR="63500" marL="63500">
                    <a:noFill/>
                  </a:tcPr>
                </a:tc>
                <a:tc>
                  <a:txBody>
                    <a:bodyPr/>
                    <a:lstStyle/>
                    <a:p>
                      <a:pPr indent="0" lvl="0" marL="0" rtl="0" algn="l">
                        <a:spcBef>
                          <a:spcPts val="0"/>
                        </a:spcBef>
                        <a:spcAft>
                          <a:spcPts val="0"/>
                        </a:spcAft>
                        <a:buNone/>
                      </a:pPr>
                      <a:r>
                        <a:rPr lang="en" sz="800"/>
                        <a:t>0</a:t>
                      </a:r>
                      <a:endParaRPr sz="800"/>
                    </a:p>
                  </a:txBody>
                  <a:tcPr marT="63500" marB="63500" marR="63500" marL="63500">
                    <a:noFill/>
                  </a:tcPr>
                </a:tc>
              </a:tr>
              <a:tr h="249550">
                <a:tc vMerge="1"/>
                <a:tc>
                  <a:txBody>
                    <a:bodyPr/>
                    <a:lstStyle/>
                    <a:p>
                      <a:pPr indent="0" lvl="0" marL="0" rtl="0" algn="l">
                        <a:spcBef>
                          <a:spcPts val="0"/>
                        </a:spcBef>
                        <a:spcAft>
                          <a:spcPts val="0"/>
                        </a:spcAft>
                        <a:buNone/>
                      </a:pPr>
                      <a:r>
                        <a:rPr lang="en" sz="800"/>
                        <a:t>weekofyear</a:t>
                      </a:r>
                      <a:endParaRPr sz="800"/>
                    </a:p>
                  </a:txBody>
                  <a:tcPr marT="63500" marB="63500" marR="63500" marL="63500">
                    <a:noFill/>
                  </a:tcPr>
                </a:tc>
                <a:tc>
                  <a:txBody>
                    <a:bodyPr/>
                    <a:lstStyle/>
                    <a:p>
                      <a:pPr indent="0" lvl="0" marL="0" rtl="0" algn="l">
                        <a:spcBef>
                          <a:spcPts val="0"/>
                        </a:spcBef>
                        <a:spcAft>
                          <a:spcPts val="0"/>
                        </a:spcAft>
                        <a:buNone/>
                      </a:pPr>
                      <a:r>
                        <a:rPr lang="en" sz="800"/>
                        <a:t>-0.0001</a:t>
                      </a:r>
                      <a:endParaRPr sz="800"/>
                    </a:p>
                  </a:txBody>
                  <a:tcPr marT="63500" marB="63500" marR="63500" marL="63500">
                    <a:noFill/>
                  </a:tcPr>
                </a:tc>
              </a:tr>
              <a:tr h="249550">
                <a:tc vMerge="1"/>
                <a:tc>
                  <a:txBody>
                    <a:bodyPr/>
                    <a:lstStyle/>
                    <a:p>
                      <a:pPr indent="0" lvl="0" marL="0" rtl="0" algn="l">
                        <a:spcBef>
                          <a:spcPts val="0"/>
                        </a:spcBef>
                        <a:spcAft>
                          <a:spcPts val="0"/>
                        </a:spcAft>
                        <a:buNone/>
                      </a:pPr>
                      <a:r>
                        <a:rPr lang="en" sz="800"/>
                        <a:t>month</a:t>
                      </a:r>
                      <a:endParaRPr sz="800"/>
                    </a:p>
                  </a:txBody>
                  <a:tcPr marT="63500" marB="63500" marR="63500" marL="63500">
                    <a:noFill/>
                  </a:tcPr>
                </a:tc>
                <a:tc>
                  <a:txBody>
                    <a:bodyPr/>
                    <a:lstStyle/>
                    <a:p>
                      <a:pPr indent="0" lvl="0" marL="0" rtl="0" algn="l">
                        <a:spcBef>
                          <a:spcPts val="0"/>
                        </a:spcBef>
                        <a:spcAft>
                          <a:spcPts val="0"/>
                        </a:spcAft>
                        <a:buNone/>
                      </a:pPr>
                      <a:r>
                        <a:rPr lang="en" sz="800"/>
                        <a:t>-0.0004</a:t>
                      </a:r>
                      <a:endParaRPr sz="800"/>
                    </a:p>
                  </a:txBody>
                  <a:tcPr marT="63500" marB="63500" marR="63500" marL="63500">
                    <a:noFill/>
                  </a:tcPr>
                </a:tc>
              </a:tr>
              <a:tr h="249550">
                <a:tc vMerge="1"/>
                <a:tc>
                  <a:txBody>
                    <a:bodyPr/>
                    <a:lstStyle/>
                    <a:p>
                      <a:pPr indent="0" lvl="0" marL="0" rtl="0" algn="l">
                        <a:spcBef>
                          <a:spcPts val="0"/>
                        </a:spcBef>
                        <a:spcAft>
                          <a:spcPts val="0"/>
                        </a:spcAft>
                        <a:buNone/>
                      </a:pPr>
                      <a:r>
                        <a:rPr lang="en" sz="800"/>
                        <a:t>dcoilwtico</a:t>
                      </a:r>
                      <a:endParaRPr sz="800"/>
                    </a:p>
                  </a:txBody>
                  <a:tcPr marT="63500" marB="63500" marR="63500" marL="63500">
                    <a:noFill/>
                  </a:tcPr>
                </a:tc>
                <a:tc>
                  <a:txBody>
                    <a:bodyPr/>
                    <a:lstStyle/>
                    <a:p>
                      <a:pPr indent="0" lvl="0" marL="0" rtl="0" algn="l">
                        <a:spcBef>
                          <a:spcPts val="0"/>
                        </a:spcBef>
                        <a:spcAft>
                          <a:spcPts val="0"/>
                        </a:spcAft>
                        <a:buNone/>
                      </a:pPr>
                      <a:r>
                        <a:rPr lang="en" sz="800"/>
                        <a:t>-0.0016</a:t>
                      </a:r>
                      <a:endParaRPr sz="800"/>
                    </a:p>
                  </a:txBody>
                  <a:tcPr marT="63500" marB="63500" marR="63500" marL="63500">
                    <a:noFill/>
                  </a:tcPr>
                </a:tc>
              </a:tr>
              <a:tr h="249550">
                <a:tc rowSpan="4">
                  <a:txBody>
                    <a:bodyPr/>
                    <a:lstStyle/>
                    <a:p>
                      <a:pPr indent="0" lvl="0" marL="0" rtl="0" algn="l">
                        <a:spcBef>
                          <a:spcPts val="0"/>
                        </a:spcBef>
                        <a:spcAft>
                          <a:spcPts val="0"/>
                        </a:spcAft>
                        <a:buNone/>
                      </a:pPr>
                      <a:r>
                        <a:rPr lang="en" sz="800"/>
                        <a:t>Static</a:t>
                      </a:r>
                      <a:endParaRPr sz="800"/>
                    </a:p>
                  </a:txBody>
                  <a:tcPr marT="63500" marB="63500" marR="63500" marL="63500">
                    <a:noFill/>
                  </a:tcPr>
                </a:tc>
                <a:tc>
                  <a:txBody>
                    <a:bodyPr/>
                    <a:lstStyle/>
                    <a:p>
                      <a:pPr indent="0" lvl="0" marL="0" rtl="0" algn="l">
                        <a:spcBef>
                          <a:spcPts val="0"/>
                        </a:spcBef>
                        <a:spcAft>
                          <a:spcPts val="0"/>
                        </a:spcAft>
                        <a:buNone/>
                      </a:pPr>
                      <a:r>
                        <a:rPr lang="en" sz="800"/>
                        <a:t>state</a:t>
                      </a:r>
                      <a:endParaRPr sz="800"/>
                    </a:p>
                  </a:txBody>
                  <a:tcPr marT="63500" marB="63500" marR="63500" marL="63500">
                    <a:noFill/>
                  </a:tcPr>
                </a:tc>
                <a:tc>
                  <a:txBody>
                    <a:bodyPr/>
                    <a:lstStyle/>
                    <a:p>
                      <a:pPr indent="0" lvl="0" marL="0" rtl="0" algn="l">
                        <a:spcBef>
                          <a:spcPts val="0"/>
                        </a:spcBef>
                        <a:spcAft>
                          <a:spcPts val="0"/>
                        </a:spcAft>
                        <a:buNone/>
                      </a:pPr>
                      <a:r>
                        <a:rPr lang="en" sz="800"/>
                        <a:t>~0</a:t>
                      </a:r>
                      <a:endParaRPr sz="800"/>
                    </a:p>
                  </a:txBody>
                  <a:tcPr marT="63500" marB="63500" marR="63500" marL="63500">
                    <a:noFill/>
                  </a:tcPr>
                </a:tc>
              </a:tr>
              <a:tr h="249550">
                <a:tc vMerge="1"/>
                <a:tc>
                  <a:txBody>
                    <a:bodyPr/>
                    <a:lstStyle/>
                    <a:p>
                      <a:pPr indent="0" lvl="0" marL="0" rtl="0" algn="l">
                        <a:spcBef>
                          <a:spcPts val="0"/>
                        </a:spcBef>
                        <a:spcAft>
                          <a:spcPts val="0"/>
                        </a:spcAft>
                        <a:buNone/>
                      </a:pPr>
                      <a:r>
                        <a:rPr lang="en" sz="800"/>
                        <a:t>cluster</a:t>
                      </a:r>
                      <a:endParaRPr sz="800"/>
                    </a:p>
                  </a:txBody>
                  <a:tcPr marT="63500" marB="63500" marR="63500" marL="63500">
                    <a:noFill/>
                  </a:tcPr>
                </a:tc>
                <a:tc>
                  <a:txBody>
                    <a:bodyPr/>
                    <a:lstStyle/>
                    <a:p>
                      <a:pPr indent="0" lvl="0" marL="0" rtl="0" algn="l">
                        <a:spcBef>
                          <a:spcPts val="0"/>
                        </a:spcBef>
                        <a:spcAft>
                          <a:spcPts val="0"/>
                        </a:spcAft>
                        <a:buNone/>
                      </a:pPr>
                      <a:r>
                        <a:rPr lang="en" sz="800"/>
                        <a:t>~0</a:t>
                      </a:r>
                      <a:endParaRPr sz="800"/>
                    </a:p>
                  </a:txBody>
                  <a:tcPr marT="63500" marB="63500" marR="63500" marL="63500">
                    <a:noFill/>
                  </a:tcPr>
                </a:tc>
              </a:tr>
              <a:tr h="249550">
                <a:tc vMerge="1"/>
                <a:tc>
                  <a:txBody>
                    <a:bodyPr/>
                    <a:lstStyle/>
                    <a:p>
                      <a:pPr indent="0" lvl="0" marL="0" rtl="0" algn="l">
                        <a:spcBef>
                          <a:spcPts val="0"/>
                        </a:spcBef>
                        <a:spcAft>
                          <a:spcPts val="0"/>
                        </a:spcAft>
                        <a:buNone/>
                      </a:pPr>
                      <a:r>
                        <a:rPr lang="en" sz="800"/>
                        <a:t>family</a:t>
                      </a:r>
                      <a:endParaRPr sz="800"/>
                    </a:p>
                  </a:txBody>
                  <a:tcPr marT="63500" marB="63500" marR="63500" marL="63500">
                    <a:noFill/>
                  </a:tcPr>
                </a:tc>
                <a:tc>
                  <a:txBody>
                    <a:bodyPr/>
                    <a:lstStyle/>
                    <a:p>
                      <a:pPr indent="0" lvl="0" marL="0" rtl="0" algn="l">
                        <a:spcBef>
                          <a:spcPts val="0"/>
                        </a:spcBef>
                        <a:spcAft>
                          <a:spcPts val="0"/>
                        </a:spcAft>
                        <a:buNone/>
                      </a:pPr>
                      <a:r>
                        <a:rPr lang="en" sz="800"/>
                        <a:t>~0</a:t>
                      </a:r>
                      <a:endParaRPr sz="800"/>
                    </a:p>
                  </a:txBody>
                  <a:tcPr marT="63500" marB="63500" marR="63500" marL="63500">
                    <a:noFill/>
                  </a:tcPr>
                </a:tc>
              </a:tr>
              <a:tr h="249550">
                <a:tc vMerge="1"/>
                <a:tc>
                  <a:txBody>
                    <a:bodyPr/>
                    <a:lstStyle/>
                    <a:p>
                      <a:pPr indent="0" lvl="0" marL="0" rtl="0" algn="l">
                        <a:spcBef>
                          <a:spcPts val="0"/>
                        </a:spcBef>
                        <a:spcAft>
                          <a:spcPts val="0"/>
                        </a:spcAft>
                        <a:buNone/>
                      </a:pPr>
                      <a:r>
                        <a:rPr lang="en" sz="800"/>
                        <a:t>store_nbr</a:t>
                      </a:r>
                      <a:endParaRPr sz="800"/>
                    </a:p>
                  </a:txBody>
                  <a:tcPr marT="63500" marB="63500" marR="63500" marL="63500">
                    <a:noFill/>
                  </a:tcPr>
                </a:tc>
                <a:tc>
                  <a:txBody>
                    <a:bodyPr/>
                    <a:lstStyle/>
                    <a:p>
                      <a:pPr indent="0" lvl="0" marL="0" rtl="0" algn="l">
                        <a:spcBef>
                          <a:spcPts val="0"/>
                        </a:spcBef>
                        <a:spcAft>
                          <a:spcPts val="0"/>
                        </a:spcAft>
                        <a:buNone/>
                      </a:pPr>
                      <a:r>
                        <a:rPr lang="en" sz="800"/>
                        <a:t>~0</a:t>
                      </a:r>
                      <a:endParaRPr sz="800"/>
                    </a:p>
                  </a:txBody>
                  <a:tcPr marT="63500" marB="63500" marR="63500" marL="63500">
                    <a:noFill/>
                  </a:tcPr>
                </a:tc>
              </a:tr>
            </a:tbl>
          </a:graphicData>
        </a:graphic>
      </p:graphicFrame>
      <p:sp>
        <p:nvSpPr>
          <p:cNvPr id="481" name="Google Shape;481;g3b6e99eb217_0_32"/>
          <p:cNvSpPr txBox="1"/>
          <p:nvPr/>
        </p:nvSpPr>
        <p:spPr>
          <a:xfrm>
            <a:off x="44575" y="1691900"/>
            <a:ext cx="3581400" cy="3324600"/>
          </a:xfrm>
          <a:prstGeom prst="rect">
            <a:avLst/>
          </a:prstGeom>
          <a:noFill/>
          <a:ln>
            <a:noFill/>
          </a:ln>
        </p:spPr>
        <p:txBody>
          <a:bodyPr anchorCtr="0" anchor="t" bIns="91425" lIns="91425" spcFirstLastPara="1" rIns="91425" wrap="square" tIns="91425">
            <a:spAutoFit/>
          </a:bodyPr>
          <a:lstStyle/>
          <a:p>
            <a:pPr indent="180340" lvl="0" marL="0" rtl="0" algn="just">
              <a:lnSpc>
                <a:spcPct val="200000"/>
              </a:lnSpc>
              <a:spcBef>
                <a:spcPts val="0"/>
              </a:spcBef>
              <a:spcAft>
                <a:spcPts val="1000"/>
              </a:spcAft>
              <a:buNone/>
            </a:pPr>
            <a:r>
              <a:rPr lang="en" sz="1200">
                <a:solidFill>
                  <a:schemeClr val="lt1"/>
                </a:solidFill>
              </a:rPr>
              <a:t>As shown in Table 6.2, among decoder (future) variables, “onpromotion” causes the greatest increase in WAPE, indicating that it is the most critical feature for forecast accuracy. For encoder (historical) features, “sales” is the most important, while “transactions” and “onpromotion” have smaller effects. Static features, such as store information and product metadata, have negligible impact on forecast performance.</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 name="Shape 485"/>
        <p:cNvGrpSpPr/>
        <p:nvPr/>
      </p:nvGrpSpPr>
      <p:grpSpPr>
        <a:xfrm>
          <a:off x="0" y="0"/>
          <a:ext cx="0" cy="0"/>
          <a:chOff x="0" y="0"/>
          <a:chExt cx="0" cy="0"/>
        </a:xfrm>
      </p:grpSpPr>
      <p:sp>
        <p:nvSpPr>
          <p:cNvPr id="486" name="Google Shape;486;g3b6e99eb217_0_10"/>
          <p:cNvSpPr txBox="1"/>
          <p:nvPr>
            <p:ph type="title"/>
          </p:nvPr>
        </p:nvSpPr>
        <p:spPr>
          <a:xfrm>
            <a:off x="184225" y="0"/>
            <a:ext cx="4671000" cy="655200"/>
          </a:xfrm>
          <a:prstGeom prst="rect">
            <a:avLst/>
          </a:prstGeom>
        </p:spPr>
        <p:txBody>
          <a:bodyPr anchorCtr="0" anchor="t" bIns="0" lIns="0" spcFirstLastPara="1" rIns="0" wrap="square" tIns="91425">
            <a:noAutofit/>
          </a:bodyPr>
          <a:lstStyle/>
          <a:p>
            <a:pPr indent="0" lvl="0" marL="0" rtl="0" algn="l">
              <a:spcBef>
                <a:spcPts val="0"/>
              </a:spcBef>
              <a:spcAft>
                <a:spcPts val="0"/>
              </a:spcAft>
              <a:buNone/>
            </a:pPr>
            <a:r>
              <a:rPr lang="en" sz="1000"/>
              <a:t>Model-Intrinsic XAI:</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rPr lang="en" sz="1000"/>
              <a:t>Attention and Variable Selection Weights</a:t>
            </a:r>
            <a:endParaRPr sz="1000"/>
          </a:p>
        </p:txBody>
      </p:sp>
      <p:pic>
        <p:nvPicPr>
          <p:cNvPr id="487" name="Google Shape;487;g3b6e99eb217_0_10"/>
          <p:cNvPicPr preferRelativeResize="0"/>
          <p:nvPr/>
        </p:nvPicPr>
        <p:blipFill>
          <a:blip r:embed="rId3">
            <a:alphaModFix/>
          </a:blip>
          <a:stretch>
            <a:fillRect/>
          </a:stretch>
        </p:blipFill>
        <p:spPr>
          <a:xfrm>
            <a:off x="0" y="3256475"/>
            <a:ext cx="3695700" cy="1851100"/>
          </a:xfrm>
          <a:prstGeom prst="rect">
            <a:avLst/>
          </a:prstGeom>
          <a:noFill/>
          <a:ln>
            <a:noFill/>
          </a:ln>
        </p:spPr>
      </p:pic>
      <p:pic>
        <p:nvPicPr>
          <p:cNvPr id="488" name="Google Shape;488;g3b6e99eb217_0_10"/>
          <p:cNvPicPr preferRelativeResize="0"/>
          <p:nvPr/>
        </p:nvPicPr>
        <p:blipFill>
          <a:blip r:embed="rId4">
            <a:alphaModFix/>
          </a:blip>
          <a:stretch>
            <a:fillRect/>
          </a:stretch>
        </p:blipFill>
        <p:spPr>
          <a:xfrm>
            <a:off x="4855227" y="0"/>
            <a:ext cx="4288772" cy="5143500"/>
          </a:xfrm>
          <a:prstGeom prst="rect">
            <a:avLst/>
          </a:prstGeom>
          <a:noFill/>
          <a:ln>
            <a:noFill/>
          </a:ln>
        </p:spPr>
      </p:pic>
      <p:sp>
        <p:nvSpPr>
          <p:cNvPr id="489" name="Google Shape;489;g3b6e99eb217_0_10"/>
          <p:cNvSpPr txBox="1"/>
          <p:nvPr/>
        </p:nvSpPr>
        <p:spPr>
          <a:xfrm>
            <a:off x="0" y="608975"/>
            <a:ext cx="4671000" cy="264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t>The internal mechanisms of the TFT architecture offer interpretability through its attention and variable selection networks. After performing inference on the test set, attention maps can be extracted to reveal which temporal segments the model prioritizes during prediction.</a:t>
            </a:r>
            <a:endParaRPr sz="1000"/>
          </a:p>
          <a:p>
            <a:pPr indent="0" lvl="0" marL="0" rtl="0" algn="l">
              <a:spcBef>
                <a:spcPts val="0"/>
              </a:spcBef>
              <a:spcAft>
                <a:spcPts val="0"/>
              </a:spcAft>
              <a:buNone/>
            </a:pPr>
            <a:r>
              <a:rPr lang="en" sz="1000"/>
              <a:t>The variable selection network (VSN), implemented with gated residual networks, outputs context-dependent weights for encoder (past), decoder (future), and static features. Each feature group is encoded, followed by application of softmax function, resulting weighted sum produces a fused representation with interpretable, per-feature importances.</a:t>
            </a:r>
            <a:endParaRPr sz="1000"/>
          </a:p>
          <a:p>
            <a:pPr indent="0" lvl="0" marL="0" rtl="0" algn="l">
              <a:spcBef>
                <a:spcPts val="0"/>
              </a:spcBef>
              <a:spcAft>
                <a:spcPts val="0"/>
              </a:spcAft>
              <a:buNone/>
            </a:pPr>
            <a:r>
              <a:rPr lang="en" sz="1000"/>
              <a:t>For example, as shown in Figure 6.4, for the "Automotive" product family in store 1, the highest model-derived variable importances show the holiday, oil price, and family type. Factors such as store state, cluster, sales, transactions, workday, and week of the year had minimal impact, while features such as onpromotion, day of the week, month, week of the year, month, and store number have moderate influence. The Figure 6.5 shows the input data and prediction vs actual results.</a:t>
            </a:r>
            <a:endParaRPr sz="10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 name="Shape 493"/>
        <p:cNvGrpSpPr/>
        <p:nvPr/>
      </p:nvGrpSpPr>
      <p:grpSpPr>
        <a:xfrm>
          <a:off x="0" y="0"/>
          <a:ext cx="0" cy="0"/>
          <a:chOff x="0" y="0"/>
          <a:chExt cx="0" cy="0"/>
        </a:xfrm>
      </p:grpSpPr>
      <p:sp>
        <p:nvSpPr>
          <p:cNvPr id="494" name="Google Shape;494;g3b6e99eb217_0_17"/>
          <p:cNvSpPr txBox="1"/>
          <p:nvPr>
            <p:ph idx="1" type="subTitle"/>
          </p:nvPr>
        </p:nvSpPr>
        <p:spPr>
          <a:xfrm>
            <a:off x="1840413" y="277825"/>
            <a:ext cx="4029900" cy="5418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lt1"/>
              </a:buClr>
              <a:buSzPts val="1100"/>
              <a:buFont typeface="Arial"/>
              <a:buNone/>
            </a:pPr>
            <a:r>
              <a:rPr lang="en" sz="2000"/>
              <a:t>Model Performance</a:t>
            </a:r>
            <a:endParaRPr sz="2400"/>
          </a:p>
          <a:p>
            <a:pPr indent="0" lvl="0" marL="0" rtl="0" algn="r">
              <a:spcBef>
                <a:spcPts val="0"/>
              </a:spcBef>
              <a:spcAft>
                <a:spcPts val="0"/>
              </a:spcAft>
              <a:buNone/>
            </a:pPr>
            <a:r>
              <a:t/>
            </a:r>
            <a:endParaRPr/>
          </a:p>
        </p:txBody>
      </p:sp>
      <p:pic>
        <p:nvPicPr>
          <p:cNvPr id="495" name="Google Shape;495;g3b6e99eb217_0_17"/>
          <p:cNvPicPr preferRelativeResize="0"/>
          <p:nvPr/>
        </p:nvPicPr>
        <p:blipFill>
          <a:blip r:embed="rId3">
            <a:alphaModFix/>
          </a:blip>
          <a:stretch>
            <a:fillRect/>
          </a:stretch>
        </p:blipFill>
        <p:spPr>
          <a:xfrm>
            <a:off x="118700" y="2361975"/>
            <a:ext cx="4453300" cy="2670400"/>
          </a:xfrm>
          <a:prstGeom prst="rect">
            <a:avLst/>
          </a:prstGeom>
          <a:noFill/>
          <a:ln>
            <a:noFill/>
          </a:ln>
        </p:spPr>
      </p:pic>
      <p:graphicFrame>
        <p:nvGraphicFramePr>
          <p:cNvPr id="496" name="Google Shape;496;g3b6e99eb217_0_17"/>
          <p:cNvGraphicFramePr/>
          <p:nvPr/>
        </p:nvGraphicFramePr>
        <p:xfrm>
          <a:off x="7324425" y="111125"/>
          <a:ext cx="3000000" cy="3000000"/>
        </p:xfrm>
        <a:graphic>
          <a:graphicData uri="http://schemas.openxmlformats.org/drawingml/2006/table">
            <a:tbl>
              <a:tblPr>
                <a:noFill/>
                <a:tableStyleId>{8A9341A8-0CAC-4556-A878-8DEF17053CF8}</a:tableStyleId>
              </a:tblPr>
              <a:tblGrid>
                <a:gridCol w="1460250"/>
              </a:tblGrid>
              <a:tr h="273250">
                <a:tc>
                  <a:txBody>
                    <a:bodyPr/>
                    <a:lstStyle/>
                    <a:p>
                      <a:pPr indent="0" lvl="0" marL="0" rtl="0" algn="l">
                        <a:lnSpc>
                          <a:spcPct val="115000"/>
                        </a:lnSpc>
                        <a:spcBef>
                          <a:spcPts val="0"/>
                        </a:spcBef>
                        <a:spcAft>
                          <a:spcPts val="0"/>
                        </a:spcAft>
                        <a:buNone/>
                      </a:pPr>
                      <a:r>
                        <a:rPr b="1" lang="en" sz="1000"/>
                        <a:t>Parameters</a:t>
                      </a:r>
                      <a:endParaRPr b="1" sz="1000"/>
                    </a:p>
                  </a:txBody>
                  <a:tcPr marT="63500" marB="63500" marR="63500" marL="63500">
                    <a:noFill/>
                  </a:tcPr>
                </a:tc>
              </a:tr>
              <a:tr h="1093025">
                <a:tc>
                  <a:txBody>
                    <a:bodyPr/>
                    <a:lstStyle/>
                    <a:p>
                      <a:pPr indent="0" lvl="0" marL="0" rtl="0" algn="l">
                        <a:lnSpc>
                          <a:spcPct val="115000"/>
                        </a:lnSpc>
                        <a:spcBef>
                          <a:spcPts val="0"/>
                        </a:spcBef>
                        <a:spcAft>
                          <a:spcPts val="0"/>
                        </a:spcAft>
                        <a:buNone/>
                      </a:pPr>
                      <a:r>
                        <a:rPr b="1" lang="en" sz="1000"/>
                        <a:t>--hidden-dim: 128</a:t>
                      </a:r>
                      <a:endParaRPr b="1" sz="1000"/>
                    </a:p>
                    <a:p>
                      <a:pPr indent="0" lvl="0" marL="0" rtl="0" algn="l">
                        <a:lnSpc>
                          <a:spcPct val="115000"/>
                        </a:lnSpc>
                        <a:spcBef>
                          <a:spcPts val="0"/>
                        </a:spcBef>
                        <a:spcAft>
                          <a:spcPts val="0"/>
                        </a:spcAft>
                        <a:buNone/>
                      </a:pPr>
                      <a:r>
                        <a:rPr b="1" lang="en" sz="1000"/>
                        <a:t>--d-model: 64 </a:t>
                      </a:r>
                      <a:endParaRPr b="1" sz="1000"/>
                    </a:p>
                    <a:p>
                      <a:pPr indent="0" lvl="0" marL="0" rtl="0" algn="l">
                        <a:lnSpc>
                          <a:spcPct val="115000"/>
                        </a:lnSpc>
                        <a:spcBef>
                          <a:spcPts val="0"/>
                        </a:spcBef>
                        <a:spcAft>
                          <a:spcPts val="0"/>
                        </a:spcAft>
                        <a:buNone/>
                      </a:pPr>
                      <a:r>
                        <a:rPr b="1" lang="en" sz="1000"/>
                        <a:t>--heads: 4</a:t>
                      </a:r>
                      <a:endParaRPr b="1" sz="1000"/>
                    </a:p>
                    <a:p>
                      <a:pPr indent="0" lvl="0" marL="0" rtl="0" algn="l">
                        <a:lnSpc>
                          <a:spcPct val="115000"/>
                        </a:lnSpc>
                        <a:spcBef>
                          <a:spcPts val="0"/>
                        </a:spcBef>
                        <a:spcAft>
                          <a:spcPts val="0"/>
                        </a:spcAft>
                        <a:buNone/>
                      </a:pPr>
                      <a:r>
                        <a:rPr b="1" lang="en" sz="1000"/>
                        <a:t>--lstm-hidden: 64    </a:t>
                      </a:r>
                      <a:endParaRPr b="1" sz="1000"/>
                    </a:p>
                    <a:p>
                      <a:pPr indent="0" lvl="0" marL="0" rtl="0" algn="l">
                        <a:lnSpc>
                          <a:spcPct val="115000"/>
                        </a:lnSpc>
                        <a:spcBef>
                          <a:spcPts val="0"/>
                        </a:spcBef>
                        <a:spcAft>
                          <a:spcPts val="0"/>
                        </a:spcAft>
                        <a:buNone/>
                      </a:pPr>
                      <a:r>
                        <a:rPr b="1" lang="en" sz="1000"/>
                        <a:t>--lstm-layers: 1    </a:t>
                      </a:r>
                      <a:endParaRPr b="1" sz="1000"/>
                    </a:p>
                    <a:p>
                      <a:pPr indent="0" lvl="0" marL="0" rtl="0" algn="l">
                        <a:lnSpc>
                          <a:spcPct val="115000"/>
                        </a:lnSpc>
                        <a:spcBef>
                          <a:spcPts val="0"/>
                        </a:spcBef>
                        <a:spcAft>
                          <a:spcPts val="0"/>
                        </a:spcAft>
                        <a:buNone/>
                      </a:pPr>
                      <a:r>
                        <a:rPr b="1" lang="en" sz="1000"/>
                        <a:t>--dropout: 0.1</a:t>
                      </a:r>
                      <a:endParaRPr b="1" sz="1000"/>
                    </a:p>
                  </a:txBody>
                  <a:tcPr marT="63500" marB="63500" marR="63500" marL="63500">
                    <a:solidFill>
                      <a:srgbClr val="CFE2F3"/>
                    </a:solidFill>
                  </a:tcPr>
                </a:tc>
              </a:tr>
              <a:tr h="1093025">
                <a:tc>
                  <a:txBody>
                    <a:bodyPr/>
                    <a:lstStyle/>
                    <a:p>
                      <a:pPr indent="0" lvl="0" marL="0" rtl="0" algn="l">
                        <a:lnSpc>
                          <a:spcPct val="115000"/>
                        </a:lnSpc>
                        <a:spcBef>
                          <a:spcPts val="0"/>
                        </a:spcBef>
                        <a:spcAft>
                          <a:spcPts val="0"/>
                        </a:spcAft>
                        <a:buNone/>
                      </a:pPr>
                      <a:r>
                        <a:rPr lang="en" sz="1000"/>
                        <a:t>--hidden-dim: 64</a:t>
                      </a:r>
                      <a:endParaRPr sz="1000"/>
                    </a:p>
                    <a:p>
                      <a:pPr indent="0" lvl="0" marL="0" rtl="0" algn="l">
                        <a:lnSpc>
                          <a:spcPct val="115000"/>
                        </a:lnSpc>
                        <a:spcBef>
                          <a:spcPts val="0"/>
                        </a:spcBef>
                        <a:spcAft>
                          <a:spcPts val="0"/>
                        </a:spcAft>
                        <a:buNone/>
                      </a:pPr>
                      <a:r>
                        <a:rPr lang="en" sz="1000"/>
                        <a:t>--d-model: 32</a:t>
                      </a:r>
                      <a:endParaRPr sz="1000"/>
                    </a:p>
                    <a:p>
                      <a:pPr indent="0" lvl="0" marL="0" rtl="0" algn="l">
                        <a:lnSpc>
                          <a:spcPct val="115000"/>
                        </a:lnSpc>
                        <a:spcBef>
                          <a:spcPts val="0"/>
                        </a:spcBef>
                        <a:spcAft>
                          <a:spcPts val="0"/>
                        </a:spcAft>
                        <a:buNone/>
                      </a:pPr>
                      <a:r>
                        <a:rPr lang="en" sz="1000"/>
                        <a:t>--heads: 2</a:t>
                      </a:r>
                      <a:endParaRPr sz="1000"/>
                    </a:p>
                    <a:p>
                      <a:pPr indent="0" lvl="0" marL="0" rtl="0" algn="l">
                        <a:lnSpc>
                          <a:spcPct val="115000"/>
                        </a:lnSpc>
                        <a:spcBef>
                          <a:spcPts val="0"/>
                        </a:spcBef>
                        <a:spcAft>
                          <a:spcPts val="0"/>
                        </a:spcAft>
                        <a:buNone/>
                      </a:pPr>
                      <a:r>
                        <a:rPr lang="en" sz="1000"/>
                        <a:t>--lstm-hidden: 32</a:t>
                      </a:r>
                      <a:endParaRPr sz="1000"/>
                    </a:p>
                    <a:p>
                      <a:pPr indent="0" lvl="0" marL="0" rtl="0" algn="l">
                        <a:lnSpc>
                          <a:spcPct val="115000"/>
                        </a:lnSpc>
                        <a:spcBef>
                          <a:spcPts val="0"/>
                        </a:spcBef>
                        <a:spcAft>
                          <a:spcPts val="0"/>
                        </a:spcAft>
                        <a:buNone/>
                      </a:pPr>
                      <a:r>
                        <a:rPr lang="en" sz="1000"/>
                        <a:t>--lstm-layers: 1</a:t>
                      </a:r>
                      <a:endParaRPr sz="1000"/>
                    </a:p>
                    <a:p>
                      <a:pPr indent="0" lvl="0" marL="0" rtl="0" algn="l">
                        <a:lnSpc>
                          <a:spcPct val="115000"/>
                        </a:lnSpc>
                        <a:spcBef>
                          <a:spcPts val="0"/>
                        </a:spcBef>
                        <a:spcAft>
                          <a:spcPts val="0"/>
                        </a:spcAft>
                        <a:buNone/>
                      </a:pPr>
                      <a:r>
                        <a:rPr lang="en" sz="1000"/>
                        <a:t>--dropout: 0.1</a:t>
                      </a:r>
                      <a:endParaRPr sz="1000"/>
                    </a:p>
                  </a:txBody>
                  <a:tcPr marT="63500" marB="63500" marR="63500" marL="63500">
                    <a:noFill/>
                  </a:tcPr>
                </a:tc>
              </a:tr>
              <a:tr h="1093025">
                <a:tc>
                  <a:txBody>
                    <a:bodyPr/>
                    <a:lstStyle/>
                    <a:p>
                      <a:pPr indent="0" lvl="0" marL="0" rtl="0" algn="l">
                        <a:lnSpc>
                          <a:spcPct val="115000"/>
                        </a:lnSpc>
                        <a:spcBef>
                          <a:spcPts val="0"/>
                        </a:spcBef>
                        <a:spcAft>
                          <a:spcPts val="0"/>
                        </a:spcAft>
                        <a:buNone/>
                      </a:pPr>
                      <a:r>
                        <a:rPr lang="en" sz="1000"/>
                        <a:t>--hidden-dim: 32</a:t>
                      </a:r>
                      <a:endParaRPr sz="1000"/>
                    </a:p>
                    <a:p>
                      <a:pPr indent="0" lvl="0" marL="0" rtl="0" algn="l">
                        <a:lnSpc>
                          <a:spcPct val="115000"/>
                        </a:lnSpc>
                        <a:spcBef>
                          <a:spcPts val="0"/>
                        </a:spcBef>
                        <a:spcAft>
                          <a:spcPts val="0"/>
                        </a:spcAft>
                        <a:buNone/>
                      </a:pPr>
                      <a:r>
                        <a:rPr lang="en" sz="1000"/>
                        <a:t>--d-model: 16</a:t>
                      </a:r>
                      <a:endParaRPr sz="1000"/>
                    </a:p>
                    <a:p>
                      <a:pPr indent="0" lvl="0" marL="0" rtl="0" algn="l">
                        <a:lnSpc>
                          <a:spcPct val="115000"/>
                        </a:lnSpc>
                        <a:spcBef>
                          <a:spcPts val="0"/>
                        </a:spcBef>
                        <a:spcAft>
                          <a:spcPts val="0"/>
                        </a:spcAft>
                        <a:buNone/>
                      </a:pPr>
                      <a:r>
                        <a:rPr lang="en" sz="1000"/>
                        <a:t>--heads: 2</a:t>
                      </a:r>
                      <a:endParaRPr sz="1000"/>
                    </a:p>
                    <a:p>
                      <a:pPr indent="0" lvl="0" marL="0" rtl="0" algn="l">
                        <a:lnSpc>
                          <a:spcPct val="115000"/>
                        </a:lnSpc>
                        <a:spcBef>
                          <a:spcPts val="0"/>
                        </a:spcBef>
                        <a:spcAft>
                          <a:spcPts val="0"/>
                        </a:spcAft>
                        <a:buNone/>
                      </a:pPr>
                      <a:r>
                        <a:rPr lang="en" sz="1000"/>
                        <a:t>--lstm-hidden: 16</a:t>
                      </a:r>
                      <a:endParaRPr sz="1000"/>
                    </a:p>
                    <a:p>
                      <a:pPr indent="0" lvl="0" marL="0" rtl="0" algn="l">
                        <a:lnSpc>
                          <a:spcPct val="115000"/>
                        </a:lnSpc>
                        <a:spcBef>
                          <a:spcPts val="0"/>
                        </a:spcBef>
                        <a:spcAft>
                          <a:spcPts val="0"/>
                        </a:spcAft>
                        <a:buNone/>
                      </a:pPr>
                      <a:r>
                        <a:rPr lang="en" sz="1000"/>
                        <a:t>--lstm-layers: 1</a:t>
                      </a:r>
                      <a:endParaRPr sz="1000"/>
                    </a:p>
                    <a:p>
                      <a:pPr indent="0" lvl="0" marL="0" rtl="0" algn="l">
                        <a:lnSpc>
                          <a:spcPct val="115000"/>
                        </a:lnSpc>
                        <a:spcBef>
                          <a:spcPts val="0"/>
                        </a:spcBef>
                        <a:spcAft>
                          <a:spcPts val="0"/>
                        </a:spcAft>
                        <a:buNone/>
                      </a:pPr>
                      <a:r>
                        <a:rPr lang="en" sz="1000"/>
                        <a:t>--dropout: 0.1</a:t>
                      </a:r>
                      <a:endParaRPr sz="1000"/>
                    </a:p>
                  </a:txBody>
                  <a:tcPr marT="63500" marB="63500" marR="63500" marL="63500">
                    <a:noFill/>
                  </a:tcPr>
                </a:tc>
              </a:tr>
              <a:tr h="1093025">
                <a:tc>
                  <a:txBody>
                    <a:bodyPr/>
                    <a:lstStyle/>
                    <a:p>
                      <a:pPr indent="0" lvl="0" marL="0" rtl="0" algn="l">
                        <a:lnSpc>
                          <a:spcPct val="115000"/>
                        </a:lnSpc>
                        <a:spcBef>
                          <a:spcPts val="0"/>
                        </a:spcBef>
                        <a:spcAft>
                          <a:spcPts val="0"/>
                        </a:spcAft>
                        <a:buNone/>
                      </a:pPr>
                      <a:r>
                        <a:rPr lang="en" sz="1000"/>
                        <a:t>--hidden-dim: 256</a:t>
                      </a:r>
                      <a:endParaRPr sz="1000"/>
                    </a:p>
                    <a:p>
                      <a:pPr indent="0" lvl="0" marL="0" rtl="0" algn="l">
                        <a:lnSpc>
                          <a:spcPct val="115000"/>
                        </a:lnSpc>
                        <a:spcBef>
                          <a:spcPts val="0"/>
                        </a:spcBef>
                        <a:spcAft>
                          <a:spcPts val="0"/>
                        </a:spcAft>
                        <a:buNone/>
                      </a:pPr>
                      <a:r>
                        <a:rPr lang="en" sz="1000"/>
                        <a:t>--d-model: 128</a:t>
                      </a:r>
                      <a:endParaRPr sz="1000"/>
                    </a:p>
                    <a:p>
                      <a:pPr indent="0" lvl="0" marL="0" rtl="0" algn="l">
                        <a:lnSpc>
                          <a:spcPct val="115000"/>
                        </a:lnSpc>
                        <a:spcBef>
                          <a:spcPts val="0"/>
                        </a:spcBef>
                        <a:spcAft>
                          <a:spcPts val="0"/>
                        </a:spcAft>
                        <a:buNone/>
                      </a:pPr>
                      <a:r>
                        <a:rPr lang="en" sz="1000"/>
                        <a:t>--heads: 8</a:t>
                      </a:r>
                      <a:endParaRPr sz="1000"/>
                    </a:p>
                    <a:p>
                      <a:pPr indent="0" lvl="0" marL="0" rtl="0" algn="l">
                        <a:lnSpc>
                          <a:spcPct val="115000"/>
                        </a:lnSpc>
                        <a:spcBef>
                          <a:spcPts val="0"/>
                        </a:spcBef>
                        <a:spcAft>
                          <a:spcPts val="0"/>
                        </a:spcAft>
                        <a:buNone/>
                      </a:pPr>
                      <a:r>
                        <a:rPr lang="en" sz="1000"/>
                        <a:t>--lstm-hidden: 128</a:t>
                      </a:r>
                      <a:endParaRPr sz="1000"/>
                    </a:p>
                    <a:p>
                      <a:pPr indent="0" lvl="0" marL="0" rtl="0" algn="l">
                        <a:lnSpc>
                          <a:spcPct val="115000"/>
                        </a:lnSpc>
                        <a:spcBef>
                          <a:spcPts val="0"/>
                        </a:spcBef>
                        <a:spcAft>
                          <a:spcPts val="0"/>
                        </a:spcAft>
                        <a:buNone/>
                      </a:pPr>
                      <a:r>
                        <a:rPr lang="en" sz="1000"/>
                        <a:t>--lstm-layers: 1</a:t>
                      </a:r>
                      <a:endParaRPr sz="1000"/>
                    </a:p>
                    <a:p>
                      <a:pPr indent="0" lvl="0" marL="0" rtl="0" algn="l">
                        <a:lnSpc>
                          <a:spcPct val="115000"/>
                        </a:lnSpc>
                        <a:spcBef>
                          <a:spcPts val="0"/>
                        </a:spcBef>
                        <a:spcAft>
                          <a:spcPts val="0"/>
                        </a:spcAft>
                        <a:buNone/>
                      </a:pPr>
                      <a:r>
                        <a:rPr lang="en" sz="1000"/>
                        <a:t>--dropout: 0.3</a:t>
                      </a:r>
                      <a:endParaRPr sz="1000"/>
                    </a:p>
                  </a:txBody>
                  <a:tcPr marT="63500" marB="63500" marR="63500" marL="63500">
                    <a:noFill/>
                  </a:tcPr>
                </a:tc>
              </a:tr>
            </a:tbl>
          </a:graphicData>
        </a:graphic>
      </p:graphicFrame>
      <p:sp>
        <p:nvSpPr>
          <p:cNvPr id="497" name="Google Shape;497;g3b6e99eb217_0_17"/>
          <p:cNvSpPr txBox="1"/>
          <p:nvPr/>
        </p:nvSpPr>
        <p:spPr>
          <a:xfrm>
            <a:off x="800075" y="819625"/>
            <a:ext cx="6438900" cy="1477500"/>
          </a:xfrm>
          <a:prstGeom prst="rect">
            <a:avLst/>
          </a:prstGeom>
          <a:noFill/>
          <a:ln>
            <a:noFill/>
          </a:ln>
        </p:spPr>
        <p:txBody>
          <a:bodyPr anchorCtr="0" anchor="t" bIns="91425" lIns="91425" spcFirstLastPara="1" rIns="91425" wrap="square" tIns="91425">
            <a:spAutoFit/>
          </a:bodyPr>
          <a:lstStyle/>
          <a:p>
            <a:pPr indent="180340" lvl="0" marL="0" rtl="0" algn="just">
              <a:lnSpc>
                <a:spcPct val="100000"/>
              </a:lnSpc>
              <a:spcBef>
                <a:spcPts val="0"/>
              </a:spcBef>
              <a:spcAft>
                <a:spcPts val="1000"/>
              </a:spcAft>
              <a:buNone/>
            </a:pPr>
            <a:r>
              <a:rPr lang="en" sz="1200">
                <a:solidFill>
                  <a:schemeClr val="lt1"/>
                </a:solidFill>
              </a:rPr>
              <a:t>To compare various combinations of TFT model architectures, an experiment was conducted evaluating four distinct sets of key architectural parameters: hidden layer dimension, embedding dimension, number of attention heads, LSTM hidden state size, and the number of stacked LSTM layers, as detailed in Table 6.3. The findings indicate that the configuration consisting of a hidden layer dimension of  128, an embedding dimension of 64, four attention heads, an LSTM hidden state size of 64, and a single stacked LSTM layer outperformed the other configurations, as evidenced by a MAE of 61.36 (see Figure 6.6).</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1" name="Shape 501"/>
        <p:cNvGrpSpPr/>
        <p:nvPr/>
      </p:nvGrpSpPr>
      <p:grpSpPr>
        <a:xfrm>
          <a:off x="0" y="0"/>
          <a:ext cx="0" cy="0"/>
          <a:chOff x="0" y="0"/>
          <a:chExt cx="0" cy="0"/>
        </a:xfrm>
      </p:grpSpPr>
      <p:sp>
        <p:nvSpPr>
          <p:cNvPr id="502" name="Google Shape;502;g3ba506b3e84_0_49"/>
          <p:cNvSpPr/>
          <p:nvPr/>
        </p:nvSpPr>
        <p:spPr>
          <a:xfrm>
            <a:off x="8432850" y="152400"/>
            <a:ext cx="514500" cy="436500"/>
          </a:xfrm>
          <a:prstGeom prst="rect">
            <a:avLst/>
          </a:prstGeom>
          <a:solidFill>
            <a:schemeClr val="lt2"/>
          </a:solidFill>
          <a:ln cap="flat" cmpd="sng" w="7800">
            <a:solidFill>
              <a:schemeClr val="dk2"/>
            </a:solidFill>
            <a:prstDash val="solid"/>
            <a:round/>
            <a:headEnd len="sm" w="sm" type="none"/>
            <a:tailEnd len="sm" w="sm" type="none"/>
          </a:ln>
        </p:spPr>
        <p:txBody>
          <a:bodyPr anchorCtr="0" anchor="ctr" bIns="74825" lIns="74825" spcFirstLastPara="1" rIns="74825" wrap="square" tIns="74825">
            <a:noAutofit/>
          </a:bodyPr>
          <a:lstStyle/>
          <a:p>
            <a:pPr indent="0" lvl="0" marL="0" rtl="0" algn="ctr">
              <a:spcBef>
                <a:spcPts val="0"/>
              </a:spcBef>
              <a:spcAft>
                <a:spcPts val="0"/>
              </a:spcAft>
              <a:buNone/>
            </a:pPr>
            <a:r>
              <a:t/>
            </a:r>
            <a:endParaRPr sz="1145">
              <a:latin typeface="Arimo"/>
              <a:ea typeface="Arimo"/>
              <a:cs typeface="Arimo"/>
              <a:sym typeface="Arimo"/>
            </a:endParaRPr>
          </a:p>
        </p:txBody>
      </p:sp>
      <p:sp>
        <p:nvSpPr>
          <p:cNvPr id="503" name="Google Shape;503;g3ba506b3e84_0_49"/>
          <p:cNvSpPr txBox="1"/>
          <p:nvPr>
            <p:ph type="title"/>
          </p:nvPr>
        </p:nvSpPr>
        <p:spPr>
          <a:xfrm>
            <a:off x="4661550" y="78025"/>
            <a:ext cx="3676500" cy="1162200"/>
          </a:xfrm>
          <a:prstGeom prst="rect">
            <a:avLst/>
          </a:prstGeom>
        </p:spPr>
        <p:txBody>
          <a:bodyPr anchorCtr="0" anchor="b" bIns="0" lIns="0" spcFirstLastPara="1" rIns="0" wrap="square" tIns="91425">
            <a:noAutofit/>
          </a:bodyPr>
          <a:lstStyle/>
          <a:p>
            <a:pPr indent="0" lvl="0" marL="0" rtl="0" algn="l">
              <a:lnSpc>
                <a:spcPct val="150000"/>
              </a:lnSpc>
              <a:spcBef>
                <a:spcPts val="0"/>
              </a:spcBef>
              <a:spcAft>
                <a:spcPts val="0"/>
              </a:spcAft>
              <a:buNone/>
            </a:pPr>
            <a:r>
              <a:rPr lang="en" sz="2400">
                <a:solidFill>
                  <a:srgbClr val="595959"/>
                </a:solidFill>
              </a:rPr>
              <a:t>Spatio-Temporal Graph Neural Network (</a:t>
            </a:r>
            <a:r>
              <a:rPr lang="en"/>
              <a:t>STGNN</a:t>
            </a:r>
            <a:r>
              <a:rPr lang="en" sz="2400">
                <a:solidFill>
                  <a:srgbClr val="595959"/>
                </a:solidFill>
              </a:rPr>
              <a:t>)</a:t>
            </a:r>
            <a:endParaRPr sz="2400"/>
          </a:p>
        </p:txBody>
      </p:sp>
      <p:sp>
        <p:nvSpPr>
          <p:cNvPr id="504" name="Google Shape;504;g3ba506b3e84_0_49"/>
          <p:cNvSpPr txBox="1"/>
          <p:nvPr>
            <p:ph type="title"/>
          </p:nvPr>
        </p:nvSpPr>
        <p:spPr>
          <a:xfrm>
            <a:off x="8468079" y="188120"/>
            <a:ext cx="444000" cy="357300"/>
          </a:xfrm>
          <a:prstGeom prst="rect">
            <a:avLst/>
          </a:prstGeom>
          <a:solidFill>
            <a:schemeClr val="accent6"/>
          </a:solidFill>
          <a:ln>
            <a:noFill/>
          </a:ln>
        </p:spPr>
        <p:txBody>
          <a:bodyPr anchorCtr="0" anchor="t" bIns="74825" lIns="74825" spcFirstLastPara="1" rIns="74825" wrap="square" tIns="74825">
            <a:noAutofit/>
          </a:bodyPr>
          <a:lstStyle/>
          <a:p>
            <a:pPr indent="0" lvl="0" marL="0" rtl="0" algn="ctr">
              <a:lnSpc>
                <a:spcPct val="150000"/>
              </a:lnSpc>
              <a:spcBef>
                <a:spcPts val="0"/>
              </a:spcBef>
              <a:spcAft>
                <a:spcPts val="0"/>
              </a:spcAft>
              <a:buNone/>
            </a:pPr>
            <a:r>
              <a:rPr lang="en" sz="1473">
                <a:solidFill>
                  <a:srgbClr val="595959"/>
                </a:solidFill>
              </a:rPr>
              <a:t>2</a:t>
            </a:r>
            <a:endParaRPr sz="1473"/>
          </a:p>
        </p:txBody>
      </p:sp>
      <p:pic>
        <p:nvPicPr>
          <p:cNvPr id="505" name="Google Shape;505;g3ba506b3e84_0_49"/>
          <p:cNvPicPr preferRelativeResize="0"/>
          <p:nvPr/>
        </p:nvPicPr>
        <p:blipFill rotWithShape="1">
          <a:blip r:embed="rId3">
            <a:alphaModFix/>
          </a:blip>
          <a:srcRect b="0" l="0" r="0" t="0"/>
          <a:stretch/>
        </p:blipFill>
        <p:spPr>
          <a:xfrm>
            <a:off x="125425" y="0"/>
            <a:ext cx="4240174" cy="1998650"/>
          </a:xfrm>
          <a:prstGeom prst="rect">
            <a:avLst/>
          </a:prstGeom>
          <a:noFill/>
          <a:ln>
            <a:noFill/>
          </a:ln>
        </p:spPr>
      </p:pic>
      <p:sp>
        <p:nvSpPr>
          <p:cNvPr id="506" name="Google Shape;506;g3ba506b3e84_0_49"/>
          <p:cNvSpPr txBox="1"/>
          <p:nvPr/>
        </p:nvSpPr>
        <p:spPr>
          <a:xfrm>
            <a:off x="2423150" y="1889775"/>
            <a:ext cx="6576000" cy="3155400"/>
          </a:xfrm>
          <a:prstGeom prst="rect">
            <a:avLst/>
          </a:prstGeom>
          <a:noFill/>
          <a:ln>
            <a:noFill/>
          </a:ln>
        </p:spPr>
        <p:txBody>
          <a:bodyPr anchorCtr="0" anchor="t" bIns="91425" lIns="91425" spcFirstLastPara="1" rIns="91425" wrap="square" tIns="91425">
            <a:spAutoFit/>
          </a:bodyPr>
          <a:lstStyle/>
          <a:p>
            <a:pPr indent="180340" lvl="0" marL="0" rtl="0" algn="just">
              <a:lnSpc>
                <a:spcPct val="100000"/>
              </a:lnSpc>
              <a:spcBef>
                <a:spcPts val="0"/>
              </a:spcBef>
              <a:spcAft>
                <a:spcPts val="0"/>
              </a:spcAft>
              <a:buNone/>
            </a:pPr>
            <a:r>
              <a:rPr lang="en" sz="1200">
                <a:solidFill>
                  <a:schemeClr val="lt1"/>
                </a:solidFill>
              </a:rPr>
              <a:t>The core of the architecture consists of spatio-temporal blocks. Each spatio-temporal block is composed of temporal and graph convolutional blocks, linear layers, and the ReLU activation function.  </a:t>
            </a:r>
            <a:endParaRPr sz="1200">
              <a:solidFill>
                <a:schemeClr val="lt1"/>
              </a:solidFill>
            </a:endParaRPr>
          </a:p>
          <a:p>
            <a:pPr indent="180340" lvl="0" marL="0" rtl="0" algn="just">
              <a:lnSpc>
                <a:spcPct val="100000"/>
              </a:lnSpc>
              <a:spcBef>
                <a:spcPts val="1000"/>
              </a:spcBef>
              <a:spcAft>
                <a:spcPts val="0"/>
              </a:spcAft>
              <a:buNone/>
            </a:pPr>
            <a:r>
              <a:rPr lang="en" sz="1200">
                <a:solidFill>
                  <a:schemeClr val="lt1"/>
                </a:solidFill>
              </a:rPr>
              <a:t>The temporal blocks are responsible for capturing the sequential dependencies using dilated, causal, one-dimensional convolutions with causal padding. This ensures that predictions for a given time step are influenced by current and historical data, maintaining temporal causality.</a:t>
            </a:r>
            <a:endParaRPr sz="1200">
              <a:solidFill>
                <a:schemeClr val="lt1"/>
              </a:solidFill>
            </a:endParaRPr>
          </a:p>
          <a:p>
            <a:pPr indent="180340" lvl="0" marL="0" rtl="0" algn="just">
              <a:lnSpc>
                <a:spcPct val="100000"/>
              </a:lnSpc>
              <a:spcBef>
                <a:spcPts val="1000"/>
              </a:spcBef>
              <a:spcAft>
                <a:spcPts val="0"/>
              </a:spcAft>
              <a:buNone/>
            </a:pPr>
            <a:r>
              <a:rPr lang="en" sz="1200">
                <a:solidFill>
                  <a:schemeClr val="lt1"/>
                </a:solidFill>
              </a:rPr>
              <a:t>Temporal convolutions operate per node, with shared weights across nodes. The graph convolution blocks capture the spatial relationships by processing the underlying graph structure. At each time-step, a first-order graph convolution is performed according to the equation H = σ(Â X W + b), where Â denotes the normalized adjacency matrix, X represents input model features, W and b are learnable parameters. σ is an activation function ReLU.</a:t>
            </a:r>
            <a:endParaRPr sz="1200">
              <a:solidFill>
                <a:schemeClr val="lt1"/>
              </a:solidFill>
            </a:endParaRPr>
          </a:p>
          <a:p>
            <a:pPr indent="180340" lvl="0" marL="0" rtl="0" algn="just">
              <a:lnSpc>
                <a:spcPct val="100000"/>
              </a:lnSpc>
              <a:spcBef>
                <a:spcPts val="1000"/>
              </a:spcBef>
              <a:spcAft>
                <a:spcPts val="1000"/>
              </a:spcAft>
              <a:buNone/>
            </a:pPr>
            <a:r>
              <a:rPr lang="en" sz="1200">
                <a:solidFill>
                  <a:schemeClr val="lt1"/>
                </a:solidFill>
              </a:rPr>
              <a:t>Linear layers are used to map hidden representations to the final output predictions, while the ReLU activation function introduces necessary non-linearity into the model.</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 name="Shape 510"/>
        <p:cNvGrpSpPr/>
        <p:nvPr/>
      </p:nvGrpSpPr>
      <p:grpSpPr>
        <a:xfrm>
          <a:off x="0" y="0"/>
          <a:ext cx="0" cy="0"/>
          <a:chOff x="0" y="0"/>
          <a:chExt cx="0" cy="0"/>
        </a:xfrm>
      </p:grpSpPr>
      <p:pic>
        <p:nvPicPr>
          <p:cNvPr id="511" name="Google Shape;511;g3b6e99eb217_0_58"/>
          <p:cNvPicPr preferRelativeResize="0"/>
          <p:nvPr/>
        </p:nvPicPr>
        <p:blipFill>
          <a:blip r:embed="rId3">
            <a:alphaModFix/>
          </a:blip>
          <a:stretch>
            <a:fillRect/>
          </a:stretch>
        </p:blipFill>
        <p:spPr>
          <a:xfrm>
            <a:off x="194000" y="1655575"/>
            <a:ext cx="4187501" cy="1676475"/>
          </a:xfrm>
          <a:prstGeom prst="rect">
            <a:avLst/>
          </a:prstGeom>
          <a:noFill/>
          <a:ln>
            <a:noFill/>
          </a:ln>
        </p:spPr>
      </p:pic>
      <p:pic>
        <p:nvPicPr>
          <p:cNvPr id="512" name="Google Shape;512;g3b6e99eb217_0_58"/>
          <p:cNvPicPr preferRelativeResize="0"/>
          <p:nvPr/>
        </p:nvPicPr>
        <p:blipFill>
          <a:blip r:embed="rId4">
            <a:alphaModFix/>
          </a:blip>
          <a:stretch>
            <a:fillRect/>
          </a:stretch>
        </p:blipFill>
        <p:spPr>
          <a:xfrm>
            <a:off x="64475" y="3332050"/>
            <a:ext cx="4362750" cy="1746650"/>
          </a:xfrm>
          <a:prstGeom prst="rect">
            <a:avLst/>
          </a:prstGeom>
          <a:noFill/>
          <a:ln>
            <a:noFill/>
          </a:ln>
        </p:spPr>
      </p:pic>
      <p:pic>
        <p:nvPicPr>
          <p:cNvPr id="513" name="Google Shape;513;g3b6e99eb217_0_58"/>
          <p:cNvPicPr preferRelativeResize="0"/>
          <p:nvPr/>
        </p:nvPicPr>
        <p:blipFill>
          <a:blip r:embed="rId5">
            <a:alphaModFix/>
          </a:blip>
          <a:stretch>
            <a:fillRect/>
          </a:stretch>
        </p:blipFill>
        <p:spPr>
          <a:xfrm>
            <a:off x="6074991" y="0"/>
            <a:ext cx="3069007" cy="5143501"/>
          </a:xfrm>
          <a:prstGeom prst="rect">
            <a:avLst/>
          </a:prstGeom>
          <a:noFill/>
          <a:ln>
            <a:noFill/>
          </a:ln>
        </p:spPr>
      </p:pic>
      <p:sp>
        <p:nvSpPr>
          <p:cNvPr id="514" name="Google Shape;514;g3b6e99eb217_0_58"/>
          <p:cNvSpPr txBox="1"/>
          <p:nvPr>
            <p:ph type="title"/>
          </p:nvPr>
        </p:nvSpPr>
        <p:spPr>
          <a:xfrm>
            <a:off x="389749" y="0"/>
            <a:ext cx="4273800" cy="435000"/>
          </a:xfrm>
          <a:prstGeom prst="rect">
            <a:avLst/>
          </a:prstGeom>
        </p:spPr>
        <p:txBody>
          <a:bodyPr anchorCtr="0" anchor="t" bIns="0" lIns="0" spcFirstLastPara="1" rIns="0" wrap="square" tIns="91425">
            <a:noAutofit/>
          </a:bodyPr>
          <a:lstStyle/>
          <a:p>
            <a:pPr indent="0" lvl="0" marL="0" rtl="0" algn="l">
              <a:spcBef>
                <a:spcPts val="0"/>
              </a:spcBef>
              <a:spcAft>
                <a:spcPts val="0"/>
              </a:spcAft>
              <a:buNone/>
            </a:pPr>
            <a:r>
              <a:rPr lang="en" sz="1700"/>
              <a:t>Spatio-Temporal Graph Neural Network</a:t>
            </a:r>
            <a:endParaRPr sz="1700"/>
          </a:p>
        </p:txBody>
      </p:sp>
      <p:sp>
        <p:nvSpPr>
          <p:cNvPr id="515" name="Google Shape;515;g3b6e99eb217_0_58"/>
          <p:cNvSpPr txBox="1"/>
          <p:nvPr/>
        </p:nvSpPr>
        <p:spPr>
          <a:xfrm>
            <a:off x="64475" y="435000"/>
            <a:ext cx="5791200" cy="1154400"/>
          </a:xfrm>
          <a:prstGeom prst="rect">
            <a:avLst/>
          </a:prstGeom>
          <a:noFill/>
          <a:ln>
            <a:noFill/>
          </a:ln>
        </p:spPr>
        <p:txBody>
          <a:bodyPr anchorCtr="0" anchor="t" bIns="91425" lIns="91425" spcFirstLastPara="1" rIns="91425" wrap="square" tIns="91425">
            <a:spAutoFit/>
          </a:bodyPr>
          <a:lstStyle/>
          <a:p>
            <a:pPr indent="180340" lvl="0" marL="0" rtl="0" algn="just">
              <a:lnSpc>
                <a:spcPct val="100000"/>
              </a:lnSpc>
              <a:spcBef>
                <a:spcPts val="0"/>
              </a:spcBef>
              <a:spcAft>
                <a:spcPts val="1000"/>
              </a:spcAft>
              <a:buNone/>
            </a:pPr>
            <a:r>
              <a:rPr lang="en" sz="900">
                <a:solidFill>
                  <a:schemeClr val="lt1"/>
                </a:solidFill>
              </a:rPr>
              <a:t>The STGNN is an architecture developed for multi-horizon demand forecasting that effectively captures both spatial and temporal dependencies. It offers an integrated approach to demand forecasting by modeling the interconnected entities - such as product and store features - over multiple time steps. The model processes the feature inputs alongside node information to output demand predictions for the next 28 days. Figure 6.7 illustrates the forecast for the Cleaning product category in Store 1, while Figure 6.8 presents the forecast for Cleaning product across all Favorita stores in Ecuador region. Detailed demand forecasts for each individual store is provided in Appendix E.</a:t>
            </a:r>
            <a:endParaRPr sz="11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2"/>
          <p:cNvSpPr txBox="1"/>
          <p:nvPr>
            <p:ph type="title"/>
          </p:nvPr>
        </p:nvSpPr>
        <p:spPr>
          <a:xfrm>
            <a:off x="833500" y="1192800"/>
            <a:ext cx="7591200" cy="3236400"/>
          </a:xfrm>
          <a:prstGeom prst="rect">
            <a:avLst/>
          </a:prstGeom>
          <a:noFill/>
          <a:ln>
            <a:noFill/>
          </a:ln>
        </p:spPr>
        <p:txBody>
          <a:bodyPr anchorCtr="0" anchor="t" bIns="0" lIns="0" spcFirstLastPara="1" rIns="0" wrap="square" tIns="0">
            <a:noAutofit/>
          </a:bodyPr>
          <a:lstStyle/>
          <a:p>
            <a:pPr indent="-342900" lvl="0" marL="457200" rtl="0" algn="l">
              <a:lnSpc>
                <a:spcPct val="150000"/>
              </a:lnSpc>
              <a:spcBef>
                <a:spcPts val="0"/>
              </a:spcBef>
              <a:spcAft>
                <a:spcPts val="0"/>
              </a:spcAft>
              <a:buClr>
                <a:srgbClr val="595959"/>
              </a:buClr>
              <a:buSzPts val="1800"/>
              <a:buFont typeface="Arimo"/>
              <a:buAutoNum type="arabicPeriod"/>
            </a:pPr>
            <a:r>
              <a:rPr lang="en" sz="1800">
                <a:solidFill>
                  <a:srgbClr val="595959"/>
                </a:solidFill>
              </a:rPr>
              <a:t>Introduction</a:t>
            </a:r>
            <a:endParaRPr sz="1800">
              <a:solidFill>
                <a:srgbClr val="595959"/>
              </a:solidFill>
            </a:endParaRPr>
          </a:p>
          <a:p>
            <a:pPr indent="-342900" lvl="0" marL="457200" rtl="0" algn="l">
              <a:lnSpc>
                <a:spcPct val="150000"/>
              </a:lnSpc>
              <a:spcBef>
                <a:spcPts val="0"/>
              </a:spcBef>
              <a:spcAft>
                <a:spcPts val="0"/>
              </a:spcAft>
              <a:buClr>
                <a:srgbClr val="595959"/>
              </a:buClr>
              <a:buSzPts val="1800"/>
              <a:buFont typeface="Arimo"/>
              <a:buAutoNum type="arabicPeriod"/>
            </a:pPr>
            <a:r>
              <a:rPr lang="en" sz="1800">
                <a:solidFill>
                  <a:srgbClr val="595959"/>
                </a:solidFill>
              </a:rPr>
              <a:t>Research Questions and Research Objectives</a:t>
            </a:r>
            <a:endParaRPr sz="1800">
              <a:solidFill>
                <a:srgbClr val="595959"/>
              </a:solidFill>
            </a:endParaRPr>
          </a:p>
          <a:p>
            <a:pPr indent="-342900" lvl="0" marL="457200" rtl="0" algn="l">
              <a:lnSpc>
                <a:spcPct val="150000"/>
              </a:lnSpc>
              <a:spcBef>
                <a:spcPts val="0"/>
              </a:spcBef>
              <a:spcAft>
                <a:spcPts val="0"/>
              </a:spcAft>
              <a:buClr>
                <a:srgbClr val="595959"/>
              </a:buClr>
              <a:buSzPts val="1800"/>
              <a:buFont typeface="Arimo"/>
              <a:buAutoNum type="arabicPeriod"/>
            </a:pPr>
            <a:r>
              <a:rPr lang="en" sz="1800">
                <a:solidFill>
                  <a:srgbClr val="595959"/>
                </a:solidFill>
              </a:rPr>
              <a:t>Temporal Fusion Transformer</a:t>
            </a:r>
            <a:endParaRPr sz="1800">
              <a:solidFill>
                <a:srgbClr val="595959"/>
              </a:solidFill>
            </a:endParaRPr>
          </a:p>
          <a:p>
            <a:pPr indent="-342900" lvl="0" marL="457200" rtl="0" algn="l">
              <a:lnSpc>
                <a:spcPct val="150000"/>
              </a:lnSpc>
              <a:spcBef>
                <a:spcPts val="0"/>
              </a:spcBef>
              <a:spcAft>
                <a:spcPts val="0"/>
              </a:spcAft>
              <a:buClr>
                <a:srgbClr val="595959"/>
              </a:buClr>
              <a:buSzPts val="1800"/>
              <a:buAutoNum type="arabicPeriod"/>
            </a:pPr>
            <a:r>
              <a:rPr lang="en" sz="1800">
                <a:solidFill>
                  <a:srgbClr val="595959"/>
                </a:solidFill>
              </a:rPr>
              <a:t>Spatio-Temporal Graph Neural Network</a:t>
            </a:r>
            <a:endParaRPr sz="1800">
              <a:solidFill>
                <a:srgbClr val="595959"/>
              </a:solidFill>
            </a:endParaRPr>
          </a:p>
          <a:p>
            <a:pPr indent="-342900" lvl="0" marL="457200" rtl="0" algn="l">
              <a:lnSpc>
                <a:spcPct val="150000"/>
              </a:lnSpc>
              <a:spcBef>
                <a:spcPts val="0"/>
              </a:spcBef>
              <a:spcAft>
                <a:spcPts val="0"/>
              </a:spcAft>
              <a:buClr>
                <a:srgbClr val="595959"/>
              </a:buClr>
              <a:buSzPts val="1800"/>
              <a:buAutoNum type="arabicPeriod"/>
            </a:pPr>
            <a:r>
              <a:rPr lang="en" sz="1800">
                <a:solidFill>
                  <a:srgbClr val="595959"/>
                </a:solidFill>
              </a:rPr>
              <a:t>Hybrid GNN-TFT</a:t>
            </a:r>
            <a:endParaRPr sz="1800">
              <a:solidFill>
                <a:srgbClr val="595959"/>
              </a:solidFill>
            </a:endParaRPr>
          </a:p>
          <a:p>
            <a:pPr indent="-342900" lvl="0" marL="457200" rtl="0" algn="l">
              <a:lnSpc>
                <a:spcPct val="150000"/>
              </a:lnSpc>
              <a:spcBef>
                <a:spcPts val="0"/>
              </a:spcBef>
              <a:spcAft>
                <a:spcPts val="0"/>
              </a:spcAft>
              <a:buClr>
                <a:srgbClr val="595959"/>
              </a:buClr>
              <a:buSzPts val="1800"/>
              <a:buAutoNum type="arabicPeriod"/>
            </a:pPr>
            <a:r>
              <a:rPr lang="en" sz="1800">
                <a:solidFill>
                  <a:srgbClr val="595959"/>
                </a:solidFill>
              </a:rPr>
              <a:t>Summary</a:t>
            </a:r>
            <a:endParaRPr sz="1800">
              <a:solidFill>
                <a:srgbClr val="595959"/>
              </a:solidFill>
            </a:endParaRPr>
          </a:p>
          <a:p>
            <a:pPr indent="0" lvl="0" marL="0" rtl="0" algn="l">
              <a:lnSpc>
                <a:spcPct val="150000"/>
              </a:lnSpc>
              <a:spcBef>
                <a:spcPts val="1200"/>
              </a:spcBef>
              <a:spcAft>
                <a:spcPts val="0"/>
              </a:spcAft>
              <a:buSzPts val="800"/>
              <a:buNone/>
            </a:pPr>
            <a:r>
              <a:t/>
            </a:r>
            <a:endParaRPr sz="800"/>
          </a:p>
        </p:txBody>
      </p:sp>
      <p:sp>
        <p:nvSpPr>
          <p:cNvPr id="359" name="Google Shape;359;p2"/>
          <p:cNvSpPr txBox="1"/>
          <p:nvPr/>
        </p:nvSpPr>
        <p:spPr>
          <a:xfrm>
            <a:off x="992050" y="346175"/>
            <a:ext cx="66849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rgbClr val="595959"/>
                </a:solidFill>
                <a:latin typeface="Arimo"/>
                <a:ea typeface="Arimo"/>
                <a:cs typeface="Arimo"/>
                <a:sym typeface="Arimo"/>
              </a:rPr>
              <a:t>Content of the Presentation</a:t>
            </a:r>
            <a:endParaRPr b="0" i="0" sz="1600" u="none" cap="none" strike="noStrike">
              <a:solidFill>
                <a:srgbClr val="595959"/>
              </a:solidFill>
              <a:latin typeface="Arimo"/>
              <a:ea typeface="Arimo"/>
              <a:cs typeface="Arimo"/>
              <a:sym typeface="Arim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9" name="Shape 519"/>
        <p:cNvGrpSpPr/>
        <p:nvPr/>
      </p:nvGrpSpPr>
      <p:grpSpPr>
        <a:xfrm>
          <a:off x="0" y="0"/>
          <a:ext cx="0" cy="0"/>
          <a:chOff x="0" y="0"/>
          <a:chExt cx="0" cy="0"/>
        </a:xfrm>
      </p:grpSpPr>
      <p:pic>
        <p:nvPicPr>
          <p:cNvPr id="520" name="Google Shape;520;g3b6e99eb217_0_114"/>
          <p:cNvPicPr preferRelativeResize="0"/>
          <p:nvPr/>
        </p:nvPicPr>
        <p:blipFill>
          <a:blip r:embed="rId3">
            <a:alphaModFix/>
          </a:blip>
          <a:stretch>
            <a:fillRect/>
          </a:stretch>
        </p:blipFill>
        <p:spPr>
          <a:xfrm>
            <a:off x="171102" y="2253533"/>
            <a:ext cx="3000000" cy="2491417"/>
          </a:xfrm>
          <a:prstGeom prst="rect">
            <a:avLst/>
          </a:prstGeom>
          <a:noFill/>
          <a:ln>
            <a:noFill/>
          </a:ln>
        </p:spPr>
      </p:pic>
      <p:sp>
        <p:nvSpPr>
          <p:cNvPr id="521" name="Google Shape;521;g3b6e99eb217_0_114"/>
          <p:cNvSpPr txBox="1"/>
          <p:nvPr/>
        </p:nvSpPr>
        <p:spPr>
          <a:xfrm>
            <a:off x="506200" y="4744950"/>
            <a:ext cx="3000000" cy="3411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t/>
            </a:r>
            <a:endParaRPr sz="1100"/>
          </a:p>
          <a:p>
            <a:pPr indent="0" lvl="0" marL="0" rtl="0" algn="l">
              <a:lnSpc>
                <a:spcPct val="115000"/>
              </a:lnSpc>
              <a:spcBef>
                <a:spcPts val="0"/>
              </a:spcBef>
              <a:spcAft>
                <a:spcPts val="0"/>
              </a:spcAft>
              <a:buNone/>
            </a:pPr>
            <a:r>
              <a:rPr lang="en" sz="1100"/>
              <a:t>Figure 6.2.3.1 Store Graph illustration</a:t>
            </a:r>
            <a:endParaRPr sz="1100"/>
          </a:p>
          <a:p>
            <a:pPr indent="0" lvl="0" marL="0" rtl="0" algn="l">
              <a:lnSpc>
                <a:spcPct val="115000"/>
              </a:lnSpc>
              <a:spcBef>
                <a:spcPts val="0"/>
              </a:spcBef>
              <a:spcAft>
                <a:spcPts val="0"/>
              </a:spcAft>
              <a:buNone/>
            </a:pPr>
            <a:r>
              <a:t/>
            </a:r>
            <a:endParaRPr sz="1100"/>
          </a:p>
        </p:txBody>
      </p:sp>
      <p:sp>
        <p:nvSpPr>
          <p:cNvPr id="522" name="Google Shape;522;g3b6e99eb217_0_114"/>
          <p:cNvSpPr txBox="1"/>
          <p:nvPr/>
        </p:nvSpPr>
        <p:spPr>
          <a:xfrm>
            <a:off x="5234388" y="4716750"/>
            <a:ext cx="3767700" cy="369300"/>
          </a:xfrm>
          <a:prstGeom prst="rect">
            <a:avLst/>
          </a:prstGeom>
          <a:noFill/>
          <a:ln>
            <a:noFill/>
          </a:ln>
        </p:spPr>
        <p:txBody>
          <a:bodyPr anchorCtr="0" anchor="t" bIns="91425" lIns="91425" spcFirstLastPara="1" rIns="91425" wrap="square" tIns="91425">
            <a:spAutoFit/>
          </a:bodyPr>
          <a:lstStyle/>
          <a:p>
            <a:pPr indent="0" lvl="0" marL="0" rtl="0" algn="l">
              <a:lnSpc>
                <a:spcPct val="200000"/>
              </a:lnSpc>
              <a:spcBef>
                <a:spcPts val="0"/>
              </a:spcBef>
              <a:spcAft>
                <a:spcPts val="1000"/>
              </a:spcAft>
              <a:buNone/>
            </a:pPr>
            <a:r>
              <a:rPr lang="en" sz="1200">
                <a:solidFill>
                  <a:schemeClr val="lt1"/>
                </a:solidFill>
              </a:rPr>
              <a:t>	Figure 6.2.4.1 Product-Family Graph</a:t>
            </a:r>
            <a:endParaRPr/>
          </a:p>
        </p:txBody>
      </p:sp>
      <p:pic>
        <p:nvPicPr>
          <p:cNvPr id="523" name="Google Shape;523;g3b6e99eb217_0_114"/>
          <p:cNvPicPr preferRelativeResize="0"/>
          <p:nvPr/>
        </p:nvPicPr>
        <p:blipFill>
          <a:blip r:embed="rId4">
            <a:alphaModFix/>
          </a:blip>
          <a:stretch>
            <a:fillRect/>
          </a:stretch>
        </p:blipFill>
        <p:spPr>
          <a:xfrm>
            <a:off x="5370400" y="2147900"/>
            <a:ext cx="2760163" cy="2491425"/>
          </a:xfrm>
          <a:prstGeom prst="rect">
            <a:avLst/>
          </a:prstGeom>
          <a:noFill/>
          <a:ln>
            <a:noFill/>
          </a:ln>
        </p:spPr>
      </p:pic>
      <p:sp>
        <p:nvSpPr>
          <p:cNvPr id="524" name="Google Shape;524;g3b6e99eb217_0_114"/>
          <p:cNvSpPr txBox="1"/>
          <p:nvPr>
            <p:ph type="title"/>
          </p:nvPr>
        </p:nvSpPr>
        <p:spPr>
          <a:xfrm>
            <a:off x="498575" y="334975"/>
            <a:ext cx="2104800" cy="476100"/>
          </a:xfrm>
          <a:prstGeom prst="rect">
            <a:avLst/>
          </a:prstGeom>
        </p:spPr>
        <p:txBody>
          <a:bodyPr anchorCtr="0" anchor="t" bIns="0" lIns="0" spcFirstLastPara="1" rIns="0" wrap="square" tIns="91425">
            <a:noAutofit/>
          </a:bodyPr>
          <a:lstStyle/>
          <a:p>
            <a:pPr indent="0" lvl="0" marL="0" rtl="0" algn="l">
              <a:spcBef>
                <a:spcPts val="0"/>
              </a:spcBef>
              <a:spcAft>
                <a:spcPts val="0"/>
              </a:spcAft>
              <a:buNone/>
            </a:pPr>
            <a:r>
              <a:rPr lang="en" sz="2400"/>
              <a:t>STGNN Data</a:t>
            </a:r>
            <a:endParaRPr sz="2400"/>
          </a:p>
        </p:txBody>
      </p:sp>
      <p:sp>
        <p:nvSpPr>
          <p:cNvPr id="525" name="Google Shape;525;g3b6e99eb217_0_114"/>
          <p:cNvSpPr txBox="1"/>
          <p:nvPr/>
        </p:nvSpPr>
        <p:spPr>
          <a:xfrm>
            <a:off x="277825" y="1063800"/>
            <a:ext cx="3228300" cy="69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t>T</a:t>
            </a:r>
            <a:r>
              <a:rPr lang="en" sz="1100"/>
              <a:t>   -  Dates</a:t>
            </a:r>
            <a:endParaRPr sz="1100"/>
          </a:p>
          <a:p>
            <a:pPr indent="0" lvl="0" marL="0" rtl="0" algn="l">
              <a:spcBef>
                <a:spcPts val="0"/>
              </a:spcBef>
              <a:spcAft>
                <a:spcPts val="0"/>
              </a:spcAft>
              <a:buNone/>
            </a:pPr>
            <a:r>
              <a:rPr b="1" lang="en" sz="1100"/>
              <a:t>N</a:t>
            </a:r>
            <a:r>
              <a:rPr lang="en" sz="1100"/>
              <a:t>   -  Nodes (distinct pairs of store and family)</a:t>
            </a:r>
            <a:endParaRPr sz="1100"/>
          </a:p>
          <a:p>
            <a:pPr indent="0" lvl="0" marL="0" rtl="0" algn="l">
              <a:spcBef>
                <a:spcPts val="0"/>
              </a:spcBef>
              <a:spcAft>
                <a:spcPts val="0"/>
              </a:spcAft>
              <a:buNone/>
            </a:pPr>
            <a:r>
              <a:rPr b="1" lang="en" sz="1100"/>
              <a:t>F</a:t>
            </a:r>
            <a:r>
              <a:rPr lang="en" sz="1100"/>
              <a:t>   -  Feature columns</a:t>
            </a:r>
            <a:endParaRPr sz="1100"/>
          </a:p>
        </p:txBody>
      </p:sp>
      <p:sp>
        <p:nvSpPr>
          <p:cNvPr id="526" name="Google Shape;526;g3b6e99eb217_0_114"/>
          <p:cNvSpPr txBox="1"/>
          <p:nvPr/>
        </p:nvSpPr>
        <p:spPr>
          <a:xfrm>
            <a:off x="4117800" y="67725"/>
            <a:ext cx="4884300" cy="218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t>The spatio-temporal sliding window mechanism is employed to construct training, validation, and test sets for the STGNN model. In this framework, each node in the graph corresponds to a unique (store, family) pair, defined by assigning a unique node identifier to every combination of product family and store within the chronological data.</a:t>
            </a:r>
            <a:endParaRPr sz="1000"/>
          </a:p>
          <a:p>
            <a:pPr indent="0" lvl="0" marL="0" rtl="0" algn="l">
              <a:spcBef>
                <a:spcPts val="0"/>
              </a:spcBef>
              <a:spcAft>
                <a:spcPts val="0"/>
              </a:spcAft>
              <a:buNone/>
            </a:pPr>
            <a:r>
              <a:rPr lang="en" sz="1000"/>
              <a:t>Feature values for each date and node are organized into matrices, which are subsequently stacked into a three-dimensional tensor with shape [T, N, F], where:</a:t>
            </a:r>
            <a:endParaRPr sz="1000"/>
          </a:p>
          <a:p>
            <a:pPr indent="-292100" lvl="0" marL="457200" rtl="0" algn="l">
              <a:spcBef>
                <a:spcPts val="0"/>
              </a:spcBef>
              <a:spcAft>
                <a:spcPts val="0"/>
              </a:spcAft>
              <a:buSzPts val="1000"/>
              <a:buChar char="●"/>
            </a:pPr>
            <a:r>
              <a:rPr lang="en" sz="1000"/>
              <a:t>T: Number of dates</a:t>
            </a:r>
            <a:endParaRPr sz="1000"/>
          </a:p>
          <a:p>
            <a:pPr indent="-292100" lvl="0" marL="457200" rtl="0" algn="l">
              <a:spcBef>
                <a:spcPts val="0"/>
              </a:spcBef>
              <a:spcAft>
                <a:spcPts val="0"/>
              </a:spcAft>
              <a:buSzPts val="1000"/>
              <a:buChar char="●"/>
            </a:pPr>
            <a:r>
              <a:rPr lang="en" sz="1000"/>
              <a:t>N: Number of nodes (distinct pairs of store and family)</a:t>
            </a:r>
            <a:endParaRPr sz="1000"/>
          </a:p>
          <a:p>
            <a:pPr indent="-292100" lvl="0" marL="457200" rtl="0" algn="l">
              <a:spcBef>
                <a:spcPts val="0"/>
              </a:spcBef>
              <a:spcAft>
                <a:spcPts val="0"/>
              </a:spcAft>
              <a:buSzPts val="1000"/>
              <a:buChar char="●"/>
            </a:pPr>
            <a:r>
              <a:rPr lang="en" sz="1000"/>
              <a:t>F: Number of feature columns</a:t>
            </a:r>
            <a:endParaRPr sz="1000"/>
          </a:p>
          <a:p>
            <a:pPr indent="0" lvl="0" marL="0" rtl="0" algn="l">
              <a:spcBef>
                <a:spcPts val="0"/>
              </a:spcBef>
              <a:spcAft>
                <a:spcPts val="0"/>
              </a:spcAft>
              <a:buNone/>
            </a:pPr>
            <a:r>
              <a:rPr lang="en" sz="1000"/>
              <a:t>For each (store, family) pair, the feature set includes: store_nbr, family, date, dow, month, weekofyear, id, sales, onpromotion, state, store_type, cluster, transactions, dcoilwtico, is_holiday, is_workday.</a:t>
            </a:r>
            <a:endParaRPr sz="10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0" name="Shape 530"/>
        <p:cNvGrpSpPr/>
        <p:nvPr/>
      </p:nvGrpSpPr>
      <p:grpSpPr>
        <a:xfrm>
          <a:off x="0" y="0"/>
          <a:ext cx="0" cy="0"/>
          <a:chOff x="0" y="0"/>
          <a:chExt cx="0" cy="0"/>
        </a:xfrm>
      </p:grpSpPr>
      <p:sp>
        <p:nvSpPr>
          <p:cNvPr id="531" name="Google Shape;531;g3b6e99eb217_0_65"/>
          <p:cNvSpPr txBox="1"/>
          <p:nvPr/>
        </p:nvSpPr>
        <p:spPr>
          <a:xfrm>
            <a:off x="387925" y="0"/>
            <a:ext cx="30000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t>Store Graph</a:t>
            </a:r>
            <a:endParaRPr sz="2000"/>
          </a:p>
        </p:txBody>
      </p:sp>
      <p:sp>
        <p:nvSpPr>
          <p:cNvPr id="532" name="Google Shape;532;g3b6e99eb217_0_65"/>
          <p:cNvSpPr txBox="1"/>
          <p:nvPr/>
        </p:nvSpPr>
        <p:spPr>
          <a:xfrm>
            <a:off x="277825" y="409125"/>
            <a:ext cx="3900900" cy="169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+0.5</a:t>
            </a:r>
            <a:r>
              <a:rPr lang="en"/>
              <a:t>: if both stores belong to the same cluster</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+0.3</a:t>
            </a:r>
            <a:r>
              <a:rPr lang="en"/>
              <a:t>: if both stores are in the same state</a:t>
            </a:r>
            <a:endParaRPr/>
          </a:p>
          <a:p>
            <a:pPr indent="0" lvl="0" marL="0" rtl="0" algn="l">
              <a:spcBef>
                <a:spcPts val="0"/>
              </a:spcBef>
              <a:spcAft>
                <a:spcPts val="0"/>
              </a:spcAft>
              <a:buNone/>
            </a:pPr>
            <a:r>
              <a:t/>
            </a:r>
            <a:endParaRPr b="1"/>
          </a:p>
          <a:p>
            <a:pPr indent="0" lvl="0" marL="0" rtl="0" algn="l">
              <a:spcBef>
                <a:spcPts val="0"/>
              </a:spcBef>
              <a:spcAft>
                <a:spcPts val="0"/>
              </a:spcAft>
              <a:buNone/>
            </a:pPr>
            <a:r>
              <a:rPr b="1" lang="en"/>
              <a:t>+corr(transactions_a, transactions_b)</a:t>
            </a:r>
            <a:r>
              <a:rPr lang="en"/>
              <a:t>: Pearson correlation of the transaction time series</a:t>
            </a:r>
            <a:endParaRPr/>
          </a:p>
        </p:txBody>
      </p:sp>
      <p:pic>
        <p:nvPicPr>
          <p:cNvPr id="533" name="Google Shape;533;g3b6e99eb217_0_65"/>
          <p:cNvPicPr preferRelativeResize="0"/>
          <p:nvPr/>
        </p:nvPicPr>
        <p:blipFill>
          <a:blip r:embed="rId3">
            <a:alphaModFix/>
          </a:blip>
          <a:stretch>
            <a:fillRect/>
          </a:stretch>
        </p:blipFill>
        <p:spPr>
          <a:xfrm>
            <a:off x="153125" y="2264550"/>
            <a:ext cx="3333750" cy="2771775"/>
          </a:xfrm>
          <a:prstGeom prst="rect">
            <a:avLst/>
          </a:prstGeom>
          <a:noFill/>
          <a:ln>
            <a:noFill/>
          </a:ln>
        </p:spPr>
      </p:pic>
      <p:sp>
        <p:nvSpPr>
          <p:cNvPr id="534" name="Google Shape;534;g3b6e99eb217_0_65"/>
          <p:cNvSpPr txBox="1"/>
          <p:nvPr/>
        </p:nvSpPr>
        <p:spPr>
          <a:xfrm>
            <a:off x="5251675" y="0"/>
            <a:ext cx="30000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t>Family Graph</a:t>
            </a:r>
            <a:endParaRPr sz="2000"/>
          </a:p>
        </p:txBody>
      </p:sp>
      <p:sp>
        <p:nvSpPr>
          <p:cNvPr id="535" name="Google Shape;535;g3b6e99eb217_0_65"/>
          <p:cNvSpPr txBox="1"/>
          <p:nvPr/>
        </p:nvSpPr>
        <p:spPr>
          <a:xfrm>
            <a:off x="4930775" y="431100"/>
            <a:ext cx="3935400" cy="1693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AutoNum type="arabicPeriod"/>
            </a:pPr>
            <a:r>
              <a:rPr lang="en"/>
              <a:t>Pearson correlation coefficient is computed over a 60-day sales window for products (i) and (j)</a:t>
            </a:r>
            <a:endParaRPr/>
          </a:p>
          <a:p>
            <a:pPr indent="-317500" lvl="0" marL="457200" rtl="0" algn="l">
              <a:spcBef>
                <a:spcPts val="0"/>
              </a:spcBef>
              <a:spcAft>
                <a:spcPts val="0"/>
              </a:spcAft>
              <a:buSzPts val="1400"/>
              <a:buAutoNum type="arabicPeriod"/>
            </a:pPr>
            <a:r>
              <a:rPr lang="en"/>
              <a:t>If the correlation coefficient exceeds 0.3, an undirected edge is established between product (i) and (j), with the correlation value assigned as the weight</a:t>
            </a:r>
            <a:endParaRPr/>
          </a:p>
        </p:txBody>
      </p:sp>
      <p:pic>
        <p:nvPicPr>
          <p:cNvPr id="536" name="Google Shape;536;g3b6e99eb217_0_65"/>
          <p:cNvPicPr preferRelativeResize="0"/>
          <p:nvPr/>
        </p:nvPicPr>
        <p:blipFill>
          <a:blip r:embed="rId4">
            <a:alphaModFix/>
          </a:blip>
          <a:stretch>
            <a:fillRect/>
          </a:stretch>
        </p:blipFill>
        <p:spPr>
          <a:xfrm>
            <a:off x="6103950" y="2324000"/>
            <a:ext cx="3000000" cy="2712332"/>
          </a:xfrm>
          <a:prstGeom prst="rect">
            <a:avLst/>
          </a:prstGeom>
          <a:noFill/>
          <a:ln>
            <a:noFill/>
          </a:ln>
        </p:spPr>
      </p:pic>
      <p:pic>
        <p:nvPicPr>
          <p:cNvPr id="537" name="Google Shape;537;g3b6e99eb217_0_65" title="Screenshot 2026-01-14 at 00.56.15.png"/>
          <p:cNvPicPr preferRelativeResize="0"/>
          <p:nvPr/>
        </p:nvPicPr>
        <p:blipFill>
          <a:blip r:embed="rId5">
            <a:alphaModFix/>
          </a:blip>
          <a:stretch>
            <a:fillRect/>
          </a:stretch>
        </p:blipFill>
        <p:spPr>
          <a:xfrm>
            <a:off x="3610238" y="3156950"/>
            <a:ext cx="2370350" cy="539525"/>
          </a:xfrm>
          <a:prstGeom prst="rect">
            <a:avLst/>
          </a:prstGeom>
          <a:noFill/>
          <a:ln>
            <a:noFill/>
          </a:ln>
        </p:spPr>
      </p:pic>
      <p:sp>
        <p:nvSpPr>
          <p:cNvPr id="538" name="Google Shape;538;g3b6e99eb217_0_65"/>
          <p:cNvSpPr txBox="1"/>
          <p:nvPr/>
        </p:nvSpPr>
        <p:spPr>
          <a:xfrm>
            <a:off x="3610250" y="2753900"/>
            <a:ext cx="23703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Kronecker-Sum</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2" name="Shape 542"/>
        <p:cNvGrpSpPr/>
        <p:nvPr/>
      </p:nvGrpSpPr>
      <p:grpSpPr>
        <a:xfrm>
          <a:off x="0" y="0"/>
          <a:ext cx="0" cy="0"/>
          <a:chOff x="0" y="0"/>
          <a:chExt cx="0" cy="0"/>
        </a:xfrm>
      </p:grpSpPr>
      <p:sp>
        <p:nvSpPr>
          <p:cNvPr id="543" name="Google Shape;543;g3b6e99eb217_0_72"/>
          <p:cNvSpPr txBox="1"/>
          <p:nvPr/>
        </p:nvSpPr>
        <p:spPr>
          <a:xfrm>
            <a:off x="184875" y="70050"/>
            <a:ext cx="41241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t>Feature-Level XAI: </a:t>
            </a:r>
            <a:r>
              <a:rPr b="1" lang="en" sz="1500"/>
              <a:t>SHAP</a:t>
            </a:r>
            <a:r>
              <a:rPr lang="en" sz="1500"/>
              <a:t> DeepExplainer</a:t>
            </a:r>
            <a:endParaRPr sz="1500"/>
          </a:p>
        </p:txBody>
      </p:sp>
      <p:pic>
        <p:nvPicPr>
          <p:cNvPr id="544" name="Google Shape;544;g3b6e99eb217_0_72"/>
          <p:cNvPicPr preferRelativeResize="0"/>
          <p:nvPr/>
        </p:nvPicPr>
        <p:blipFill>
          <a:blip r:embed="rId3">
            <a:alphaModFix/>
          </a:blip>
          <a:stretch>
            <a:fillRect/>
          </a:stretch>
        </p:blipFill>
        <p:spPr>
          <a:xfrm>
            <a:off x="184875" y="576325"/>
            <a:ext cx="3330700" cy="1997250"/>
          </a:xfrm>
          <a:prstGeom prst="rect">
            <a:avLst/>
          </a:prstGeom>
          <a:noFill/>
          <a:ln>
            <a:noFill/>
          </a:ln>
        </p:spPr>
      </p:pic>
      <p:pic>
        <p:nvPicPr>
          <p:cNvPr id="545" name="Google Shape;545;g3b6e99eb217_0_72"/>
          <p:cNvPicPr preferRelativeResize="0"/>
          <p:nvPr/>
        </p:nvPicPr>
        <p:blipFill>
          <a:blip r:embed="rId4">
            <a:alphaModFix/>
          </a:blip>
          <a:stretch>
            <a:fillRect/>
          </a:stretch>
        </p:blipFill>
        <p:spPr>
          <a:xfrm>
            <a:off x="46500" y="2664350"/>
            <a:ext cx="3607450" cy="2296800"/>
          </a:xfrm>
          <a:prstGeom prst="rect">
            <a:avLst/>
          </a:prstGeom>
          <a:noFill/>
          <a:ln>
            <a:noFill/>
          </a:ln>
        </p:spPr>
      </p:pic>
      <p:graphicFrame>
        <p:nvGraphicFramePr>
          <p:cNvPr id="546" name="Google Shape;546;g3b6e99eb217_0_72"/>
          <p:cNvGraphicFramePr/>
          <p:nvPr/>
        </p:nvGraphicFramePr>
        <p:xfrm>
          <a:off x="5766175" y="0"/>
          <a:ext cx="3000000" cy="3000000"/>
        </p:xfrm>
        <a:graphic>
          <a:graphicData uri="http://schemas.openxmlformats.org/drawingml/2006/table">
            <a:tbl>
              <a:tblPr>
                <a:noFill/>
                <a:tableStyleId>{8A9341A8-0CAC-4556-A878-8DEF17053CF8}</a:tableStyleId>
              </a:tblPr>
              <a:tblGrid>
                <a:gridCol w="1377775"/>
                <a:gridCol w="1952925"/>
              </a:tblGrid>
              <a:tr h="250175">
                <a:tc>
                  <a:txBody>
                    <a:bodyPr/>
                    <a:lstStyle/>
                    <a:p>
                      <a:pPr indent="0" lvl="0" marL="0" rtl="0" algn="just">
                        <a:spcBef>
                          <a:spcPts val="0"/>
                        </a:spcBef>
                        <a:spcAft>
                          <a:spcPts val="0"/>
                        </a:spcAft>
                        <a:buNone/>
                      </a:pPr>
                      <a:r>
                        <a:rPr lang="en" sz="800"/>
                        <a:t>Feature</a:t>
                      </a:r>
                      <a:endParaRPr sz="800"/>
                    </a:p>
                  </a:txBody>
                  <a:tcPr marT="63500" marB="63500" marR="63500" marL="63500">
                    <a:noFill/>
                  </a:tcPr>
                </a:tc>
                <a:tc>
                  <a:txBody>
                    <a:bodyPr/>
                    <a:lstStyle/>
                    <a:p>
                      <a:pPr indent="0" lvl="0" marL="0" rtl="0" algn="just">
                        <a:spcBef>
                          <a:spcPts val="0"/>
                        </a:spcBef>
                        <a:spcAft>
                          <a:spcPts val="0"/>
                        </a:spcAft>
                        <a:buNone/>
                      </a:pPr>
                      <a:r>
                        <a:rPr lang="en" sz="800"/>
                        <a:t>Mean absolute Shapley value</a:t>
                      </a:r>
                      <a:endParaRPr sz="800"/>
                    </a:p>
                  </a:txBody>
                  <a:tcPr marT="63500" marB="63500" marR="63500" marL="63500">
                    <a:noFill/>
                  </a:tcPr>
                </a:tc>
              </a:tr>
              <a:tr h="250175">
                <a:tc>
                  <a:txBody>
                    <a:bodyPr/>
                    <a:lstStyle/>
                    <a:p>
                      <a:pPr indent="0" lvl="0" marL="0" rtl="0" algn="just">
                        <a:spcBef>
                          <a:spcPts val="0"/>
                        </a:spcBef>
                        <a:spcAft>
                          <a:spcPts val="0"/>
                        </a:spcAft>
                        <a:buNone/>
                      </a:pPr>
                      <a:r>
                        <a:rPr b="1" lang="en" sz="800"/>
                        <a:t>transactions</a:t>
                      </a:r>
                      <a:endParaRPr b="1" sz="800"/>
                    </a:p>
                  </a:txBody>
                  <a:tcPr marT="63500" marB="63500" marR="63500" marL="63500">
                    <a:noFill/>
                  </a:tcPr>
                </a:tc>
                <a:tc>
                  <a:txBody>
                    <a:bodyPr/>
                    <a:lstStyle/>
                    <a:p>
                      <a:pPr indent="0" lvl="0" marL="0" rtl="0" algn="just">
                        <a:spcBef>
                          <a:spcPts val="0"/>
                        </a:spcBef>
                        <a:spcAft>
                          <a:spcPts val="0"/>
                        </a:spcAft>
                        <a:buNone/>
                      </a:pPr>
                      <a:r>
                        <a:rPr b="1" lang="en" sz="800"/>
                        <a:t>0.6492</a:t>
                      </a:r>
                      <a:endParaRPr b="1" sz="800"/>
                    </a:p>
                  </a:txBody>
                  <a:tcPr marT="63500" marB="63500" marR="63500" marL="63500">
                    <a:noFill/>
                  </a:tcPr>
                </a:tc>
              </a:tr>
              <a:tr h="250175">
                <a:tc>
                  <a:txBody>
                    <a:bodyPr/>
                    <a:lstStyle/>
                    <a:p>
                      <a:pPr indent="0" lvl="0" marL="0" rtl="0" algn="just">
                        <a:spcBef>
                          <a:spcPts val="0"/>
                        </a:spcBef>
                        <a:spcAft>
                          <a:spcPts val="0"/>
                        </a:spcAft>
                        <a:buNone/>
                      </a:pPr>
                      <a:r>
                        <a:rPr lang="en" sz="800"/>
                        <a:t>dow</a:t>
                      </a:r>
                      <a:endParaRPr sz="800"/>
                    </a:p>
                  </a:txBody>
                  <a:tcPr marT="63500" marB="63500" marR="63500" marL="63500">
                    <a:noFill/>
                  </a:tcPr>
                </a:tc>
                <a:tc>
                  <a:txBody>
                    <a:bodyPr/>
                    <a:lstStyle/>
                    <a:p>
                      <a:pPr indent="0" lvl="0" marL="0" rtl="0" algn="just">
                        <a:spcBef>
                          <a:spcPts val="0"/>
                        </a:spcBef>
                        <a:spcAft>
                          <a:spcPts val="0"/>
                        </a:spcAft>
                        <a:buNone/>
                      </a:pPr>
                      <a:r>
                        <a:rPr lang="en" sz="800"/>
                        <a:t>0.0033</a:t>
                      </a:r>
                      <a:endParaRPr sz="800"/>
                    </a:p>
                  </a:txBody>
                  <a:tcPr marT="63500" marB="63500" marR="63500" marL="63500">
                    <a:noFill/>
                  </a:tcPr>
                </a:tc>
              </a:tr>
              <a:tr h="250175">
                <a:tc>
                  <a:txBody>
                    <a:bodyPr/>
                    <a:lstStyle/>
                    <a:p>
                      <a:pPr indent="0" lvl="0" marL="0" rtl="0" algn="just">
                        <a:spcBef>
                          <a:spcPts val="0"/>
                        </a:spcBef>
                        <a:spcAft>
                          <a:spcPts val="0"/>
                        </a:spcAft>
                        <a:buNone/>
                      </a:pPr>
                      <a:r>
                        <a:rPr lang="en" sz="800"/>
                        <a:t>sales</a:t>
                      </a:r>
                      <a:endParaRPr sz="800"/>
                    </a:p>
                  </a:txBody>
                  <a:tcPr marT="63500" marB="63500" marR="63500" marL="63500">
                    <a:noFill/>
                  </a:tcPr>
                </a:tc>
                <a:tc>
                  <a:txBody>
                    <a:bodyPr/>
                    <a:lstStyle/>
                    <a:p>
                      <a:pPr indent="0" lvl="0" marL="0" rtl="0" algn="just">
                        <a:spcBef>
                          <a:spcPts val="0"/>
                        </a:spcBef>
                        <a:spcAft>
                          <a:spcPts val="0"/>
                        </a:spcAft>
                        <a:buNone/>
                      </a:pPr>
                      <a:r>
                        <a:rPr lang="en" sz="800"/>
                        <a:t>0.0031</a:t>
                      </a:r>
                      <a:endParaRPr sz="800"/>
                    </a:p>
                  </a:txBody>
                  <a:tcPr marT="63500" marB="63500" marR="63500" marL="63500">
                    <a:noFill/>
                  </a:tcPr>
                </a:tc>
              </a:tr>
              <a:tr h="250175">
                <a:tc>
                  <a:txBody>
                    <a:bodyPr/>
                    <a:lstStyle/>
                    <a:p>
                      <a:pPr indent="0" lvl="0" marL="0" rtl="0" algn="just">
                        <a:spcBef>
                          <a:spcPts val="0"/>
                        </a:spcBef>
                        <a:spcAft>
                          <a:spcPts val="0"/>
                        </a:spcAft>
                        <a:buNone/>
                      </a:pPr>
                      <a:r>
                        <a:rPr lang="en" sz="800"/>
                        <a:t>weekofyear</a:t>
                      </a:r>
                      <a:endParaRPr sz="800"/>
                    </a:p>
                  </a:txBody>
                  <a:tcPr marT="63500" marB="63500" marR="63500" marL="63500">
                    <a:noFill/>
                  </a:tcPr>
                </a:tc>
                <a:tc>
                  <a:txBody>
                    <a:bodyPr/>
                    <a:lstStyle/>
                    <a:p>
                      <a:pPr indent="0" lvl="0" marL="0" rtl="0" algn="just">
                        <a:spcBef>
                          <a:spcPts val="0"/>
                        </a:spcBef>
                        <a:spcAft>
                          <a:spcPts val="0"/>
                        </a:spcAft>
                        <a:buNone/>
                      </a:pPr>
                      <a:r>
                        <a:rPr lang="en" sz="800"/>
                        <a:t>0.0021</a:t>
                      </a:r>
                      <a:endParaRPr sz="800"/>
                    </a:p>
                  </a:txBody>
                  <a:tcPr marT="63500" marB="63500" marR="63500" marL="63500">
                    <a:noFill/>
                  </a:tcPr>
                </a:tc>
              </a:tr>
              <a:tr h="250175">
                <a:tc>
                  <a:txBody>
                    <a:bodyPr/>
                    <a:lstStyle/>
                    <a:p>
                      <a:pPr indent="0" lvl="0" marL="0" rtl="0" algn="just">
                        <a:spcBef>
                          <a:spcPts val="0"/>
                        </a:spcBef>
                        <a:spcAft>
                          <a:spcPts val="0"/>
                        </a:spcAft>
                        <a:buNone/>
                      </a:pPr>
                      <a:r>
                        <a:rPr lang="en" sz="800"/>
                        <a:t>dcoilwtico</a:t>
                      </a:r>
                      <a:endParaRPr sz="800"/>
                    </a:p>
                  </a:txBody>
                  <a:tcPr marT="63500" marB="63500" marR="63500" marL="63500">
                    <a:noFill/>
                  </a:tcPr>
                </a:tc>
                <a:tc>
                  <a:txBody>
                    <a:bodyPr/>
                    <a:lstStyle/>
                    <a:p>
                      <a:pPr indent="0" lvl="0" marL="0" rtl="0" algn="just">
                        <a:spcBef>
                          <a:spcPts val="0"/>
                        </a:spcBef>
                        <a:spcAft>
                          <a:spcPts val="0"/>
                        </a:spcAft>
                        <a:buNone/>
                      </a:pPr>
                      <a:r>
                        <a:rPr lang="en" sz="800"/>
                        <a:t>0.0020</a:t>
                      </a:r>
                      <a:endParaRPr sz="800"/>
                    </a:p>
                  </a:txBody>
                  <a:tcPr marT="63500" marB="63500" marR="63500" marL="63500">
                    <a:noFill/>
                  </a:tcPr>
                </a:tc>
              </a:tr>
              <a:tr h="250175">
                <a:tc>
                  <a:txBody>
                    <a:bodyPr/>
                    <a:lstStyle/>
                    <a:p>
                      <a:pPr indent="0" lvl="0" marL="0" rtl="0" algn="just">
                        <a:spcBef>
                          <a:spcPts val="0"/>
                        </a:spcBef>
                        <a:spcAft>
                          <a:spcPts val="0"/>
                        </a:spcAft>
                        <a:buNone/>
                      </a:pPr>
                      <a:r>
                        <a:rPr lang="en" sz="800"/>
                        <a:t>onpromotion</a:t>
                      </a:r>
                      <a:endParaRPr sz="800"/>
                    </a:p>
                  </a:txBody>
                  <a:tcPr marT="63500" marB="63500" marR="63500" marL="63500">
                    <a:noFill/>
                  </a:tcPr>
                </a:tc>
                <a:tc>
                  <a:txBody>
                    <a:bodyPr/>
                    <a:lstStyle/>
                    <a:p>
                      <a:pPr indent="0" lvl="0" marL="0" rtl="0" algn="just">
                        <a:spcBef>
                          <a:spcPts val="0"/>
                        </a:spcBef>
                        <a:spcAft>
                          <a:spcPts val="0"/>
                        </a:spcAft>
                        <a:buNone/>
                      </a:pPr>
                      <a:r>
                        <a:rPr lang="en" sz="800"/>
                        <a:t>0.0002</a:t>
                      </a:r>
                      <a:endParaRPr sz="800"/>
                    </a:p>
                  </a:txBody>
                  <a:tcPr marT="63500" marB="63500" marR="63500" marL="63500">
                    <a:noFill/>
                  </a:tcPr>
                </a:tc>
              </a:tr>
              <a:tr h="250175">
                <a:tc>
                  <a:txBody>
                    <a:bodyPr/>
                    <a:lstStyle/>
                    <a:p>
                      <a:pPr indent="0" lvl="0" marL="0" rtl="0" algn="just">
                        <a:spcBef>
                          <a:spcPts val="0"/>
                        </a:spcBef>
                        <a:spcAft>
                          <a:spcPts val="0"/>
                        </a:spcAft>
                        <a:buNone/>
                      </a:pPr>
                      <a:r>
                        <a:rPr lang="en" sz="800"/>
                        <a:t>is_holiday</a:t>
                      </a:r>
                      <a:endParaRPr sz="800"/>
                    </a:p>
                  </a:txBody>
                  <a:tcPr marT="63500" marB="63500" marR="63500" marL="63500">
                    <a:noFill/>
                  </a:tcPr>
                </a:tc>
                <a:tc>
                  <a:txBody>
                    <a:bodyPr/>
                    <a:lstStyle/>
                    <a:p>
                      <a:pPr indent="0" lvl="0" marL="0" rtl="0" algn="just">
                        <a:spcBef>
                          <a:spcPts val="0"/>
                        </a:spcBef>
                        <a:spcAft>
                          <a:spcPts val="0"/>
                        </a:spcAft>
                        <a:buNone/>
                      </a:pPr>
                      <a:r>
                        <a:rPr lang="en" sz="800"/>
                        <a:t>0.0002</a:t>
                      </a:r>
                      <a:endParaRPr sz="800"/>
                    </a:p>
                  </a:txBody>
                  <a:tcPr marT="63500" marB="63500" marR="63500" marL="63500">
                    <a:noFill/>
                  </a:tcPr>
                </a:tc>
              </a:tr>
              <a:tr h="250175">
                <a:tc>
                  <a:txBody>
                    <a:bodyPr/>
                    <a:lstStyle/>
                    <a:p>
                      <a:pPr indent="0" lvl="0" marL="0" rtl="0" algn="just">
                        <a:spcBef>
                          <a:spcPts val="0"/>
                        </a:spcBef>
                        <a:spcAft>
                          <a:spcPts val="0"/>
                        </a:spcAft>
                        <a:buNone/>
                      </a:pPr>
                      <a:r>
                        <a:rPr lang="en" sz="800"/>
                        <a:t>month</a:t>
                      </a:r>
                      <a:endParaRPr sz="800"/>
                    </a:p>
                  </a:txBody>
                  <a:tcPr marT="63500" marB="63500" marR="63500" marL="63500">
                    <a:noFill/>
                  </a:tcPr>
                </a:tc>
                <a:tc>
                  <a:txBody>
                    <a:bodyPr/>
                    <a:lstStyle/>
                    <a:p>
                      <a:pPr indent="0" lvl="0" marL="0" rtl="0" algn="just">
                        <a:spcBef>
                          <a:spcPts val="0"/>
                        </a:spcBef>
                        <a:spcAft>
                          <a:spcPts val="0"/>
                        </a:spcAft>
                        <a:buNone/>
                      </a:pPr>
                      <a:r>
                        <a:rPr lang="en" sz="800"/>
                        <a:t>0.0002</a:t>
                      </a:r>
                      <a:endParaRPr sz="800"/>
                    </a:p>
                  </a:txBody>
                  <a:tcPr marT="63500" marB="63500" marR="63500" marL="63500">
                    <a:noFill/>
                  </a:tcPr>
                </a:tc>
              </a:tr>
              <a:tr h="250175">
                <a:tc>
                  <a:txBody>
                    <a:bodyPr/>
                    <a:lstStyle/>
                    <a:p>
                      <a:pPr indent="0" lvl="0" marL="0" rtl="0" algn="just">
                        <a:spcBef>
                          <a:spcPts val="0"/>
                        </a:spcBef>
                        <a:spcAft>
                          <a:spcPts val="0"/>
                        </a:spcAft>
                        <a:buNone/>
                      </a:pPr>
                      <a:r>
                        <a:rPr lang="en" sz="800"/>
                        <a:t>is_workday</a:t>
                      </a:r>
                      <a:endParaRPr sz="800"/>
                    </a:p>
                  </a:txBody>
                  <a:tcPr marT="63500" marB="63500" marR="63500" marL="63500">
                    <a:noFill/>
                  </a:tcPr>
                </a:tc>
                <a:tc>
                  <a:txBody>
                    <a:bodyPr/>
                    <a:lstStyle/>
                    <a:p>
                      <a:pPr indent="0" lvl="0" marL="0" rtl="0" algn="just">
                        <a:spcBef>
                          <a:spcPts val="0"/>
                        </a:spcBef>
                        <a:spcAft>
                          <a:spcPts val="0"/>
                        </a:spcAft>
                        <a:buNone/>
                      </a:pPr>
                      <a:r>
                        <a:rPr lang="en" sz="800"/>
                        <a:t>0.0</a:t>
                      </a:r>
                      <a:endParaRPr sz="800"/>
                    </a:p>
                  </a:txBody>
                  <a:tcPr marT="63500" marB="63500" marR="63500" marL="63500">
                    <a:noFill/>
                  </a:tcPr>
                </a:tc>
              </a:tr>
            </a:tbl>
          </a:graphicData>
        </a:graphic>
      </p:graphicFrame>
      <p:sp>
        <p:nvSpPr>
          <p:cNvPr id="547" name="Google Shape;547;g3b6e99eb217_0_72"/>
          <p:cNvSpPr txBox="1"/>
          <p:nvPr/>
        </p:nvSpPr>
        <p:spPr>
          <a:xfrm>
            <a:off x="3901425" y="2619800"/>
            <a:ext cx="5143500" cy="2385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t>Figure 6.12 depicts the mean absolute Shapley values for each input feature, quantifying their relative contributions to the STGNN model’s predictions. </a:t>
            </a:r>
            <a:endParaRPr sz="1100"/>
          </a:p>
          <a:p>
            <a:pPr indent="0" lvl="0" marL="0" rtl="0" algn="l">
              <a:spcBef>
                <a:spcPts val="0"/>
              </a:spcBef>
              <a:spcAft>
                <a:spcPts val="0"/>
              </a:spcAft>
              <a:buNone/>
            </a:pPr>
            <a:r>
              <a:rPr lang="en" sz="1100"/>
              <a:t>Transactions importance 0.6492 is by far the most influential feature, indicating that historical transaction attribute is the primary driver in the model’s demand predictions.</a:t>
            </a:r>
            <a:endParaRPr sz="1100"/>
          </a:p>
          <a:p>
            <a:pPr indent="0" lvl="0" marL="0" rtl="0" algn="l">
              <a:spcBef>
                <a:spcPts val="0"/>
              </a:spcBef>
              <a:spcAft>
                <a:spcPts val="0"/>
              </a:spcAft>
              <a:buNone/>
            </a:pPr>
            <a:r>
              <a:rPr lang="en" sz="1100"/>
              <a:t>The next most important features—dow (day of week) 0.0033, sales 0.0031, weekofyear 0.0021, dcoilwtico (oil price indicator) 0.0020—have small but non-negligible impact.</a:t>
            </a:r>
            <a:endParaRPr sz="1100"/>
          </a:p>
          <a:p>
            <a:pPr indent="0" lvl="0" marL="0" rtl="0" algn="l">
              <a:spcBef>
                <a:spcPts val="0"/>
              </a:spcBef>
              <a:spcAft>
                <a:spcPts val="0"/>
              </a:spcAft>
              <a:buNone/>
            </a:pPr>
            <a:r>
              <a:rPr lang="en" sz="1100"/>
              <a:t>Seasonality features such as promotional and calendar indicators - onpromotion 0.0002, is_holiday 0.0002, month 0.0002 - contribute minimally to the predictions.</a:t>
            </a:r>
            <a:endParaRPr sz="1100"/>
          </a:p>
          <a:p>
            <a:pPr indent="0" lvl="0" marL="0" rtl="0" algn="l">
              <a:spcBef>
                <a:spcPts val="0"/>
              </a:spcBef>
              <a:spcAft>
                <a:spcPts val="0"/>
              </a:spcAft>
              <a:buNone/>
            </a:pPr>
            <a:r>
              <a:rPr lang="en" sz="1100"/>
              <a:t>Notably, is_workday has a mean absolute SHAP value of 0, indicating it has no contribution to the current model’s decision-making.</a:t>
            </a:r>
            <a:endParaRPr sz="11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1" name="Shape 551"/>
        <p:cNvGrpSpPr/>
        <p:nvPr/>
      </p:nvGrpSpPr>
      <p:grpSpPr>
        <a:xfrm>
          <a:off x="0" y="0"/>
          <a:ext cx="0" cy="0"/>
          <a:chOff x="0" y="0"/>
          <a:chExt cx="0" cy="0"/>
        </a:xfrm>
      </p:grpSpPr>
      <p:sp>
        <p:nvSpPr>
          <p:cNvPr id="552" name="Google Shape;552;g3b6e99eb217_0_142"/>
          <p:cNvSpPr txBox="1"/>
          <p:nvPr/>
        </p:nvSpPr>
        <p:spPr>
          <a:xfrm>
            <a:off x="516250" y="1118875"/>
            <a:ext cx="3259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Decision Influencing Neighbours</a:t>
            </a:r>
            <a:endParaRPr/>
          </a:p>
        </p:txBody>
      </p:sp>
      <p:pic>
        <p:nvPicPr>
          <p:cNvPr id="553" name="Google Shape;553;g3b6e99eb217_0_142"/>
          <p:cNvPicPr preferRelativeResize="0"/>
          <p:nvPr/>
        </p:nvPicPr>
        <p:blipFill>
          <a:blip r:embed="rId3">
            <a:alphaModFix/>
          </a:blip>
          <a:stretch>
            <a:fillRect/>
          </a:stretch>
        </p:blipFill>
        <p:spPr>
          <a:xfrm>
            <a:off x="4905850" y="0"/>
            <a:ext cx="4238151" cy="3916749"/>
          </a:xfrm>
          <a:prstGeom prst="rect">
            <a:avLst/>
          </a:prstGeom>
          <a:noFill/>
          <a:ln>
            <a:noFill/>
          </a:ln>
        </p:spPr>
      </p:pic>
      <p:sp>
        <p:nvSpPr>
          <p:cNvPr id="554" name="Google Shape;554;g3b6e99eb217_0_142"/>
          <p:cNvSpPr txBox="1"/>
          <p:nvPr>
            <p:ph type="title"/>
          </p:nvPr>
        </p:nvSpPr>
        <p:spPr>
          <a:xfrm>
            <a:off x="191325" y="0"/>
            <a:ext cx="4571100" cy="1242000"/>
          </a:xfrm>
          <a:prstGeom prst="rect">
            <a:avLst/>
          </a:prstGeom>
        </p:spPr>
        <p:txBody>
          <a:bodyPr anchorCtr="0" anchor="t" bIns="0" lIns="0" spcFirstLastPara="1" rIns="0" wrap="square" tIns="91425">
            <a:noAutofit/>
          </a:bodyPr>
          <a:lstStyle/>
          <a:p>
            <a:pPr indent="0" lvl="0" marL="0" rtl="0" algn="ctr">
              <a:spcBef>
                <a:spcPts val="0"/>
              </a:spcBef>
              <a:spcAft>
                <a:spcPts val="0"/>
              </a:spcAft>
              <a:buNone/>
            </a:pPr>
            <a:r>
              <a:rPr lang="en" sz="1900"/>
              <a:t>Structure-Level XAI</a:t>
            </a:r>
            <a:endParaRPr sz="1900"/>
          </a:p>
          <a:p>
            <a:pPr indent="0" lvl="0" marL="0" rtl="0" algn="ctr">
              <a:spcBef>
                <a:spcPts val="0"/>
              </a:spcBef>
              <a:spcAft>
                <a:spcPts val="0"/>
              </a:spcAft>
              <a:buNone/>
            </a:pPr>
            <a:r>
              <a:t/>
            </a:r>
            <a:endParaRPr sz="1900"/>
          </a:p>
          <a:p>
            <a:pPr indent="0" lvl="0" marL="0" rtl="0" algn="ctr">
              <a:spcBef>
                <a:spcPts val="0"/>
              </a:spcBef>
              <a:spcAft>
                <a:spcPts val="0"/>
              </a:spcAft>
              <a:buNone/>
            </a:pPr>
            <a:r>
              <a:rPr lang="en" sz="1900"/>
              <a:t>Custom Edge-Mask Explainer</a:t>
            </a:r>
            <a:endParaRPr sz="1900"/>
          </a:p>
        </p:txBody>
      </p:sp>
      <p:sp>
        <p:nvSpPr>
          <p:cNvPr id="555" name="Google Shape;555;g3b6e99eb217_0_142"/>
          <p:cNvSpPr txBox="1"/>
          <p:nvPr/>
        </p:nvSpPr>
        <p:spPr>
          <a:xfrm>
            <a:off x="0" y="2148850"/>
            <a:ext cx="4815900" cy="2770500"/>
          </a:xfrm>
          <a:prstGeom prst="rect">
            <a:avLst/>
          </a:prstGeom>
          <a:noFill/>
          <a:ln>
            <a:noFill/>
          </a:ln>
        </p:spPr>
        <p:txBody>
          <a:bodyPr anchorCtr="0" anchor="t" bIns="91425" lIns="91425" spcFirstLastPara="1" rIns="91425" wrap="square" tIns="91425">
            <a:spAutoFit/>
          </a:bodyPr>
          <a:lstStyle/>
          <a:p>
            <a:pPr indent="180340" lvl="0" marL="0" rtl="0" algn="just">
              <a:lnSpc>
                <a:spcPct val="100000"/>
              </a:lnSpc>
              <a:spcBef>
                <a:spcPts val="0"/>
              </a:spcBef>
              <a:spcAft>
                <a:spcPts val="1000"/>
              </a:spcAft>
              <a:buNone/>
            </a:pPr>
            <a:r>
              <a:rPr lang="en" sz="1200">
                <a:solidFill>
                  <a:schemeClr val="lt1"/>
                </a:solidFill>
              </a:rPr>
              <a:t>The underlying relationships of neighboring nodes is explained using the custom edge mask optimization methodology. This mask assigns a weight to each neighboring connection, representing its learned importance. The defined edge mask variable is optimized using gradient descent, incorporating L1 and entropy regularization. The optimization encourages the selection of the minimal necessary subset of connections, resulting in a sparse and interpretable mask. Thus the optimized edge mask quantifies the relative importance of each neighbour in forecasting the target node. Neighbors with larger mask values are interpreted as stores and products whose temporal patterns exert the greatest influence on the target node’s prediction. Figure 6.13 shows the node 10 (eggs product at store 1) neighbours that influence demand prediction of the product at store 10, see Appendix 10 for details.</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9" name="Shape 559"/>
        <p:cNvGrpSpPr/>
        <p:nvPr/>
      </p:nvGrpSpPr>
      <p:grpSpPr>
        <a:xfrm>
          <a:off x="0" y="0"/>
          <a:ext cx="0" cy="0"/>
          <a:chOff x="0" y="0"/>
          <a:chExt cx="0" cy="0"/>
        </a:xfrm>
      </p:grpSpPr>
      <p:pic>
        <p:nvPicPr>
          <p:cNvPr id="560" name="Google Shape;560;g3b6e99eb217_0_149"/>
          <p:cNvPicPr preferRelativeResize="0"/>
          <p:nvPr/>
        </p:nvPicPr>
        <p:blipFill>
          <a:blip r:embed="rId3">
            <a:alphaModFix/>
          </a:blip>
          <a:stretch>
            <a:fillRect/>
          </a:stretch>
        </p:blipFill>
        <p:spPr>
          <a:xfrm>
            <a:off x="61300" y="2876550"/>
            <a:ext cx="3466724" cy="2078800"/>
          </a:xfrm>
          <a:prstGeom prst="rect">
            <a:avLst/>
          </a:prstGeom>
          <a:noFill/>
          <a:ln>
            <a:noFill/>
          </a:ln>
        </p:spPr>
      </p:pic>
      <p:sp>
        <p:nvSpPr>
          <p:cNvPr id="561" name="Google Shape;561;g3b6e99eb217_0_149"/>
          <p:cNvSpPr txBox="1"/>
          <p:nvPr/>
        </p:nvSpPr>
        <p:spPr>
          <a:xfrm>
            <a:off x="5705800" y="3118575"/>
            <a:ext cx="3522000" cy="1477500"/>
          </a:xfrm>
          <a:prstGeom prst="rect">
            <a:avLst/>
          </a:prstGeom>
          <a:noFill/>
          <a:ln>
            <a:noFill/>
          </a:ln>
        </p:spPr>
        <p:txBody>
          <a:bodyPr anchorCtr="0" anchor="t" bIns="91425" lIns="91425" spcFirstLastPara="1" rIns="91425" wrap="square" tIns="91425">
            <a:spAutoFit/>
          </a:bodyPr>
          <a:lstStyle/>
          <a:p>
            <a:pPr indent="180340" lvl="0" marL="0" rtl="0" algn="just">
              <a:lnSpc>
                <a:spcPct val="100000"/>
              </a:lnSpc>
              <a:spcBef>
                <a:spcPts val="0"/>
              </a:spcBef>
              <a:spcAft>
                <a:spcPts val="1000"/>
              </a:spcAft>
              <a:buNone/>
            </a:pPr>
            <a:r>
              <a:rPr b="1" lang="en" sz="1200">
                <a:solidFill>
                  <a:schemeClr val="lt1"/>
                </a:solidFill>
              </a:rPr>
              <a:t>Note from </a:t>
            </a:r>
            <a:r>
              <a:rPr b="1" lang="en" sz="1200">
                <a:solidFill>
                  <a:schemeClr val="lt1"/>
                </a:solidFill>
              </a:rPr>
              <a:t>computational standpoint:</a:t>
            </a:r>
            <a:r>
              <a:rPr lang="en" sz="1200">
                <a:solidFill>
                  <a:schemeClr val="lt1"/>
                </a:solidFill>
              </a:rPr>
              <a:t> configuring the model with hidden size of 128 or greater leads to GPU A100 memory allocation errors. Consequently, the model’s hidden size is restricted to the maximum feasible model capacity within the available computational resources.</a:t>
            </a:r>
            <a:endParaRPr sz="1200">
              <a:solidFill>
                <a:schemeClr val="lt1"/>
              </a:solidFill>
            </a:endParaRPr>
          </a:p>
        </p:txBody>
      </p:sp>
      <p:graphicFrame>
        <p:nvGraphicFramePr>
          <p:cNvPr id="562" name="Google Shape;562;g3b6e99eb217_0_149"/>
          <p:cNvGraphicFramePr/>
          <p:nvPr/>
        </p:nvGraphicFramePr>
        <p:xfrm>
          <a:off x="6960825" y="0"/>
          <a:ext cx="3000000" cy="3000000"/>
        </p:xfrm>
        <a:graphic>
          <a:graphicData uri="http://schemas.openxmlformats.org/drawingml/2006/table">
            <a:tbl>
              <a:tblPr>
                <a:noFill/>
                <a:tableStyleId>{8A9341A8-0CAC-4556-A878-8DEF17053CF8}</a:tableStyleId>
              </a:tblPr>
              <a:tblGrid>
                <a:gridCol w="2183175"/>
              </a:tblGrid>
              <a:tr h="12700">
                <a:tc>
                  <a:txBody>
                    <a:bodyPr/>
                    <a:lstStyle/>
                    <a:p>
                      <a:pPr indent="0" lvl="0" marL="0" rtl="0" algn="just">
                        <a:spcBef>
                          <a:spcPts val="0"/>
                        </a:spcBef>
                        <a:spcAft>
                          <a:spcPts val="0"/>
                        </a:spcAft>
                        <a:buNone/>
                      </a:pPr>
                      <a:r>
                        <a:rPr lang="en" sz="1200"/>
                        <a:t>Parameters</a:t>
                      </a:r>
                      <a:endParaRPr sz="1200"/>
                    </a:p>
                  </a:txBody>
                  <a:tcPr marT="63500" marB="63500" marR="63500" marL="63500">
                    <a:noFill/>
                  </a:tcPr>
                </a:tc>
              </a:tr>
              <a:tr h="12700">
                <a:tc>
                  <a:txBody>
                    <a:bodyPr/>
                    <a:lstStyle/>
                    <a:p>
                      <a:pPr indent="0" lvl="0" marL="0" rtl="0" algn="just">
                        <a:spcBef>
                          <a:spcPts val="0"/>
                        </a:spcBef>
                        <a:spcAft>
                          <a:spcPts val="0"/>
                        </a:spcAft>
                        <a:buNone/>
                      </a:pPr>
                      <a:r>
                        <a:rPr lang="en" sz="1200"/>
                        <a:t>--hidden: 64</a:t>
                      </a:r>
                      <a:endParaRPr sz="1200"/>
                    </a:p>
                    <a:p>
                      <a:pPr indent="0" lvl="0" marL="0" rtl="0" algn="just">
                        <a:spcBef>
                          <a:spcPts val="0"/>
                        </a:spcBef>
                        <a:spcAft>
                          <a:spcPts val="0"/>
                        </a:spcAft>
                        <a:buNone/>
                      </a:pPr>
                      <a:r>
                        <a:rPr lang="en" sz="1200"/>
                        <a:t>--blocks: 3</a:t>
                      </a:r>
                      <a:endParaRPr sz="1200"/>
                    </a:p>
                    <a:p>
                      <a:pPr indent="0" lvl="0" marL="0" rtl="0" algn="just">
                        <a:spcBef>
                          <a:spcPts val="0"/>
                        </a:spcBef>
                        <a:spcAft>
                          <a:spcPts val="0"/>
                        </a:spcAft>
                        <a:buNone/>
                      </a:pPr>
                      <a:r>
                        <a:rPr lang="en" sz="1200"/>
                        <a:t>--kernel: 3</a:t>
                      </a:r>
                      <a:endParaRPr sz="1200"/>
                    </a:p>
                  </a:txBody>
                  <a:tcPr marT="63500" marB="63500" marR="63500" marL="63500">
                    <a:solidFill>
                      <a:srgbClr val="CFE2F3"/>
                    </a:solidFill>
                  </a:tcPr>
                </a:tc>
              </a:tr>
              <a:tr h="12700">
                <a:tc>
                  <a:txBody>
                    <a:bodyPr/>
                    <a:lstStyle/>
                    <a:p>
                      <a:pPr indent="0" lvl="0" marL="0" rtl="0" algn="just">
                        <a:spcBef>
                          <a:spcPts val="0"/>
                        </a:spcBef>
                        <a:spcAft>
                          <a:spcPts val="0"/>
                        </a:spcAft>
                        <a:buNone/>
                      </a:pPr>
                      <a:r>
                        <a:rPr lang="en" sz="1200"/>
                        <a:t>--hidden: 32</a:t>
                      </a:r>
                      <a:endParaRPr sz="1200"/>
                    </a:p>
                    <a:p>
                      <a:pPr indent="0" lvl="0" marL="0" rtl="0" algn="just">
                        <a:spcBef>
                          <a:spcPts val="0"/>
                        </a:spcBef>
                        <a:spcAft>
                          <a:spcPts val="0"/>
                        </a:spcAft>
                        <a:buNone/>
                      </a:pPr>
                      <a:r>
                        <a:rPr lang="en" sz="1200"/>
                        <a:t>--blocks: 3</a:t>
                      </a:r>
                      <a:endParaRPr sz="1200"/>
                    </a:p>
                    <a:p>
                      <a:pPr indent="0" lvl="0" marL="0" rtl="0" algn="just">
                        <a:spcBef>
                          <a:spcPts val="0"/>
                        </a:spcBef>
                        <a:spcAft>
                          <a:spcPts val="0"/>
                        </a:spcAft>
                        <a:buNone/>
                      </a:pPr>
                      <a:r>
                        <a:rPr lang="en" sz="1200"/>
                        <a:t>--kernel: 3</a:t>
                      </a:r>
                      <a:endParaRPr sz="1200"/>
                    </a:p>
                  </a:txBody>
                  <a:tcPr marT="63500" marB="63500" marR="63500" marL="63500">
                    <a:noFill/>
                  </a:tcPr>
                </a:tc>
              </a:tr>
              <a:tr h="12700">
                <a:tc>
                  <a:txBody>
                    <a:bodyPr/>
                    <a:lstStyle/>
                    <a:p>
                      <a:pPr indent="0" lvl="0" marL="0" rtl="0" algn="just">
                        <a:spcBef>
                          <a:spcPts val="0"/>
                        </a:spcBef>
                        <a:spcAft>
                          <a:spcPts val="0"/>
                        </a:spcAft>
                        <a:buNone/>
                      </a:pPr>
                      <a:r>
                        <a:rPr lang="en" sz="1200"/>
                        <a:t>--hidden: 16</a:t>
                      </a:r>
                      <a:endParaRPr sz="1200"/>
                    </a:p>
                    <a:p>
                      <a:pPr indent="0" lvl="0" marL="0" rtl="0" algn="just">
                        <a:spcBef>
                          <a:spcPts val="0"/>
                        </a:spcBef>
                        <a:spcAft>
                          <a:spcPts val="0"/>
                        </a:spcAft>
                        <a:buNone/>
                      </a:pPr>
                      <a:r>
                        <a:rPr lang="en" sz="1200"/>
                        <a:t>--blocks: 1</a:t>
                      </a:r>
                      <a:endParaRPr sz="1200"/>
                    </a:p>
                    <a:p>
                      <a:pPr indent="0" lvl="0" marL="0" rtl="0" algn="just">
                        <a:spcBef>
                          <a:spcPts val="0"/>
                        </a:spcBef>
                        <a:spcAft>
                          <a:spcPts val="0"/>
                        </a:spcAft>
                        <a:buNone/>
                      </a:pPr>
                      <a:r>
                        <a:rPr lang="en" sz="1200"/>
                        <a:t>--kernel: 1</a:t>
                      </a:r>
                      <a:endParaRPr sz="1200"/>
                    </a:p>
                  </a:txBody>
                  <a:tcPr marT="63500" marB="63500" marR="63500" marL="63500">
                    <a:noFill/>
                  </a:tcPr>
                </a:tc>
              </a:tr>
            </a:tbl>
          </a:graphicData>
        </a:graphic>
      </p:graphicFrame>
      <p:sp>
        <p:nvSpPr>
          <p:cNvPr id="563" name="Google Shape;563;g3b6e99eb217_0_149"/>
          <p:cNvSpPr txBox="1"/>
          <p:nvPr>
            <p:ph type="title"/>
          </p:nvPr>
        </p:nvSpPr>
        <p:spPr>
          <a:xfrm>
            <a:off x="1535125" y="136125"/>
            <a:ext cx="2608200" cy="483000"/>
          </a:xfrm>
          <a:prstGeom prst="rect">
            <a:avLst/>
          </a:prstGeom>
        </p:spPr>
        <p:txBody>
          <a:bodyPr anchorCtr="0" anchor="t" bIns="0" lIns="0" spcFirstLastPara="1" rIns="0" wrap="square" tIns="91425">
            <a:noAutofit/>
          </a:bodyPr>
          <a:lstStyle/>
          <a:p>
            <a:pPr indent="0" lvl="0" marL="0" rtl="0" algn="l">
              <a:spcBef>
                <a:spcPts val="0"/>
              </a:spcBef>
              <a:spcAft>
                <a:spcPts val="0"/>
              </a:spcAft>
              <a:buNone/>
            </a:pPr>
            <a:r>
              <a:rPr lang="en" sz="2400"/>
              <a:t>Performance</a:t>
            </a:r>
            <a:endParaRPr sz="2400"/>
          </a:p>
        </p:txBody>
      </p:sp>
      <p:sp>
        <p:nvSpPr>
          <p:cNvPr id="564" name="Google Shape;564;g3b6e99eb217_0_149"/>
          <p:cNvSpPr txBox="1"/>
          <p:nvPr/>
        </p:nvSpPr>
        <p:spPr>
          <a:xfrm>
            <a:off x="0" y="757538"/>
            <a:ext cx="6705600" cy="1980600"/>
          </a:xfrm>
          <a:prstGeom prst="rect">
            <a:avLst/>
          </a:prstGeom>
          <a:noFill/>
          <a:ln>
            <a:noFill/>
          </a:ln>
        </p:spPr>
        <p:txBody>
          <a:bodyPr anchorCtr="0" anchor="t" bIns="91425" lIns="91425" spcFirstLastPara="1" rIns="91425" wrap="square" tIns="91425">
            <a:spAutoFit/>
          </a:bodyPr>
          <a:lstStyle/>
          <a:p>
            <a:pPr indent="180340" lvl="0" marL="0" rtl="0" algn="just">
              <a:lnSpc>
                <a:spcPct val="100000"/>
              </a:lnSpc>
              <a:spcBef>
                <a:spcPts val="0"/>
              </a:spcBef>
              <a:spcAft>
                <a:spcPts val="0"/>
              </a:spcAft>
              <a:buNone/>
            </a:pPr>
            <a:r>
              <a:rPr lang="en" sz="1000">
                <a:solidFill>
                  <a:schemeClr val="lt1"/>
                </a:solidFill>
              </a:rPr>
              <a:t>The model training is conducted with a mini-batch size of 8, learning rate of 1×10⁻³, and a dropout rate of 0.1 to mitigate overfitting. The model is designed to estimate the conditional quantiles at levels 0.1, 0.5, and 0.9, thereby providing a probabilistic range of forecast outputs. To ensure the reproducibility of results, a random seed of 42 is set prior to training. Overfitting is further prevented by implementing early stopping, with a patience threshold of 5 epochs. Table 6.5 presents the experiment results of three model configurations.</a:t>
            </a:r>
            <a:endParaRPr sz="1000">
              <a:solidFill>
                <a:schemeClr val="lt1"/>
              </a:solidFill>
            </a:endParaRPr>
          </a:p>
          <a:p>
            <a:pPr indent="180340" lvl="0" marL="0" rtl="0" algn="just">
              <a:lnSpc>
                <a:spcPct val="100000"/>
              </a:lnSpc>
              <a:spcBef>
                <a:spcPts val="1000"/>
              </a:spcBef>
              <a:spcAft>
                <a:spcPts val="0"/>
              </a:spcAft>
              <a:buNone/>
            </a:pPr>
            <a:r>
              <a:rPr lang="en" sz="1000">
                <a:solidFill>
                  <a:schemeClr val="lt1"/>
                </a:solidFill>
              </a:rPr>
              <a:t>From a computational standpoint, it is important to note that configuring the model with hidden size of 128 or greater leads to GPU A100 memory allocation errors. Consequently, the model’s hidden size is restricted to the maximum feasible model capacity within the available computational resources.</a:t>
            </a:r>
            <a:endParaRPr sz="1000">
              <a:solidFill>
                <a:schemeClr val="lt1"/>
              </a:solidFill>
            </a:endParaRPr>
          </a:p>
          <a:p>
            <a:pPr indent="180340" lvl="0" marL="0" rtl="0" algn="just">
              <a:lnSpc>
                <a:spcPct val="100000"/>
              </a:lnSpc>
              <a:spcBef>
                <a:spcPts val="1000"/>
              </a:spcBef>
              <a:spcAft>
                <a:spcPts val="1000"/>
              </a:spcAft>
              <a:buNone/>
            </a:pPr>
            <a:r>
              <a:rPr lang="en" sz="1000">
                <a:solidFill>
                  <a:schemeClr val="lt1"/>
                </a:solidFill>
              </a:rPr>
              <a:t>As demonstrated in Figure 6.14, the configuration designated as Model 1 achieves the highest performance on the test set, attaining an MAE value of 61.31 with the specified parameters.</a:t>
            </a:r>
            <a:endParaRPr sz="1000">
              <a:solidFill>
                <a:schemeClr val="lt1"/>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8" name="Shape 568"/>
        <p:cNvGrpSpPr/>
        <p:nvPr/>
      </p:nvGrpSpPr>
      <p:grpSpPr>
        <a:xfrm>
          <a:off x="0" y="0"/>
          <a:ext cx="0" cy="0"/>
          <a:chOff x="0" y="0"/>
          <a:chExt cx="0" cy="0"/>
        </a:xfrm>
      </p:grpSpPr>
      <p:sp>
        <p:nvSpPr>
          <p:cNvPr id="569" name="Google Shape;569;g3ba506b3e84_0_66"/>
          <p:cNvSpPr/>
          <p:nvPr/>
        </p:nvSpPr>
        <p:spPr>
          <a:xfrm>
            <a:off x="8432850" y="152400"/>
            <a:ext cx="514500" cy="436500"/>
          </a:xfrm>
          <a:prstGeom prst="rect">
            <a:avLst/>
          </a:prstGeom>
          <a:solidFill>
            <a:schemeClr val="lt2"/>
          </a:solidFill>
          <a:ln cap="flat" cmpd="sng" w="7800">
            <a:solidFill>
              <a:schemeClr val="dk2"/>
            </a:solidFill>
            <a:prstDash val="solid"/>
            <a:round/>
            <a:headEnd len="sm" w="sm" type="none"/>
            <a:tailEnd len="sm" w="sm" type="none"/>
          </a:ln>
        </p:spPr>
        <p:txBody>
          <a:bodyPr anchorCtr="0" anchor="ctr" bIns="74825" lIns="74825" spcFirstLastPara="1" rIns="74825" wrap="square" tIns="74825">
            <a:noAutofit/>
          </a:bodyPr>
          <a:lstStyle/>
          <a:p>
            <a:pPr indent="0" lvl="0" marL="0" rtl="0" algn="ctr">
              <a:spcBef>
                <a:spcPts val="0"/>
              </a:spcBef>
              <a:spcAft>
                <a:spcPts val="0"/>
              </a:spcAft>
              <a:buNone/>
            </a:pPr>
            <a:r>
              <a:t/>
            </a:r>
            <a:endParaRPr sz="1145">
              <a:latin typeface="Arimo"/>
              <a:ea typeface="Arimo"/>
              <a:cs typeface="Arimo"/>
              <a:sym typeface="Arimo"/>
            </a:endParaRPr>
          </a:p>
        </p:txBody>
      </p:sp>
      <p:sp>
        <p:nvSpPr>
          <p:cNvPr id="570" name="Google Shape;570;g3ba506b3e84_0_66"/>
          <p:cNvSpPr txBox="1"/>
          <p:nvPr>
            <p:ph type="title"/>
          </p:nvPr>
        </p:nvSpPr>
        <p:spPr>
          <a:xfrm>
            <a:off x="385863" y="54325"/>
            <a:ext cx="2476500" cy="828600"/>
          </a:xfrm>
          <a:prstGeom prst="rect">
            <a:avLst/>
          </a:prstGeom>
        </p:spPr>
        <p:txBody>
          <a:bodyPr anchorCtr="0" anchor="t" bIns="0" lIns="0" spcFirstLastPara="1" rIns="0" wrap="square" tIns="91425">
            <a:noAutofit/>
          </a:bodyPr>
          <a:lstStyle/>
          <a:p>
            <a:pPr indent="0" lvl="0" marL="0" rtl="0" algn="l">
              <a:lnSpc>
                <a:spcPct val="150000"/>
              </a:lnSpc>
              <a:spcBef>
                <a:spcPts val="0"/>
              </a:spcBef>
              <a:spcAft>
                <a:spcPts val="0"/>
              </a:spcAft>
              <a:buNone/>
            </a:pPr>
            <a:r>
              <a:rPr lang="en" sz="2400">
                <a:solidFill>
                  <a:srgbClr val="595959"/>
                </a:solidFill>
              </a:rPr>
              <a:t>Hybrid GNN-TFT</a:t>
            </a:r>
            <a:endParaRPr sz="2400">
              <a:solidFill>
                <a:srgbClr val="595959"/>
              </a:solidFill>
            </a:endParaRPr>
          </a:p>
          <a:p>
            <a:pPr indent="0" lvl="0" marL="0" rtl="0" algn="l">
              <a:lnSpc>
                <a:spcPct val="150000"/>
              </a:lnSpc>
              <a:spcBef>
                <a:spcPts val="0"/>
              </a:spcBef>
              <a:spcAft>
                <a:spcPts val="0"/>
              </a:spcAft>
              <a:buNone/>
            </a:pPr>
            <a:r>
              <a:t/>
            </a:r>
            <a:endParaRPr sz="2400">
              <a:solidFill>
                <a:srgbClr val="595959"/>
              </a:solidFill>
            </a:endParaRPr>
          </a:p>
        </p:txBody>
      </p:sp>
      <p:sp>
        <p:nvSpPr>
          <p:cNvPr id="571" name="Google Shape;571;g3ba506b3e84_0_66"/>
          <p:cNvSpPr txBox="1"/>
          <p:nvPr>
            <p:ph type="title"/>
          </p:nvPr>
        </p:nvSpPr>
        <p:spPr>
          <a:xfrm>
            <a:off x="8468079" y="188120"/>
            <a:ext cx="444000" cy="357300"/>
          </a:xfrm>
          <a:prstGeom prst="rect">
            <a:avLst/>
          </a:prstGeom>
          <a:solidFill>
            <a:schemeClr val="accent6"/>
          </a:solidFill>
          <a:ln>
            <a:noFill/>
          </a:ln>
        </p:spPr>
        <p:txBody>
          <a:bodyPr anchorCtr="0" anchor="t" bIns="74825" lIns="74825" spcFirstLastPara="1" rIns="74825" wrap="square" tIns="74825">
            <a:noAutofit/>
          </a:bodyPr>
          <a:lstStyle/>
          <a:p>
            <a:pPr indent="0" lvl="0" marL="0" rtl="0" algn="ctr">
              <a:lnSpc>
                <a:spcPct val="150000"/>
              </a:lnSpc>
              <a:spcBef>
                <a:spcPts val="0"/>
              </a:spcBef>
              <a:spcAft>
                <a:spcPts val="0"/>
              </a:spcAft>
              <a:buNone/>
            </a:pPr>
            <a:r>
              <a:rPr lang="en" sz="1473">
                <a:solidFill>
                  <a:srgbClr val="595959"/>
                </a:solidFill>
              </a:rPr>
              <a:t>3</a:t>
            </a:r>
            <a:endParaRPr sz="1473"/>
          </a:p>
        </p:txBody>
      </p:sp>
      <p:pic>
        <p:nvPicPr>
          <p:cNvPr id="572" name="Google Shape;572;g3ba506b3e84_0_66"/>
          <p:cNvPicPr preferRelativeResize="0"/>
          <p:nvPr/>
        </p:nvPicPr>
        <p:blipFill rotWithShape="1">
          <a:blip r:embed="rId3">
            <a:alphaModFix/>
          </a:blip>
          <a:srcRect b="0" l="0" r="0" t="0"/>
          <a:stretch/>
        </p:blipFill>
        <p:spPr>
          <a:xfrm>
            <a:off x="277824" y="768588"/>
            <a:ext cx="2692576" cy="4090772"/>
          </a:xfrm>
          <a:prstGeom prst="rect">
            <a:avLst/>
          </a:prstGeom>
          <a:noFill/>
          <a:ln>
            <a:noFill/>
          </a:ln>
        </p:spPr>
      </p:pic>
      <p:sp>
        <p:nvSpPr>
          <p:cNvPr id="573" name="Google Shape;573;g3ba506b3e84_0_66"/>
          <p:cNvSpPr txBox="1"/>
          <p:nvPr/>
        </p:nvSpPr>
        <p:spPr>
          <a:xfrm>
            <a:off x="3482350" y="0"/>
            <a:ext cx="5465100" cy="3745500"/>
          </a:xfrm>
          <a:prstGeom prst="rect">
            <a:avLst/>
          </a:prstGeom>
          <a:noFill/>
          <a:ln>
            <a:noFill/>
          </a:ln>
        </p:spPr>
        <p:txBody>
          <a:bodyPr anchorCtr="0" anchor="t" bIns="91425" lIns="91425" spcFirstLastPara="1" rIns="91425" wrap="square" tIns="91425">
            <a:spAutoFit/>
          </a:bodyPr>
          <a:lstStyle/>
          <a:p>
            <a:pPr indent="180340" lvl="0" marL="0" rtl="0" algn="just">
              <a:lnSpc>
                <a:spcPct val="100000"/>
              </a:lnSpc>
              <a:spcBef>
                <a:spcPts val="0"/>
              </a:spcBef>
              <a:spcAft>
                <a:spcPts val="0"/>
              </a:spcAft>
              <a:buNone/>
            </a:pPr>
            <a:r>
              <a:rPr lang="en" sz="1100">
                <a:solidFill>
                  <a:schemeClr val="lt1"/>
                </a:solidFill>
              </a:rPr>
              <a:t>The proposed hybrid model integrates a GNN with a TFT to exploit both relational and temporal patterns in the input data. The architecture is composed of two primary components: the Relational Encoder and the TFT blocks.</a:t>
            </a:r>
            <a:endParaRPr sz="1100">
              <a:solidFill>
                <a:schemeClr val="lt1"/>
              </a:solidFill>
            </a:endParaRPr>
          </a:p>
          <a:p>
            <a:pPr indent="180340" lvl="0" marL="0" rtl="0" algn="just">
              <a:lnSpc>
                <a:spcPct val="100000"/>
              </a:lnSpc>
              <a:spcBef>
                <a:spcPts val="1000"/>
              </a:spcBef>
              <a:spcAft>
                <a:spcPts val="0"/>
              </a:spcAft>
              <a:buNone/>
            </a:pPr>
            <a:r>
              <a:rPr lang="en" sz="1100">
                <a:solidFill>
                  <a:schemeClr val="lt1"/>
                </a:solidFill>
              </a:rPr>
              <a:t>The RE employs a GNN to create node embeddings, thereby capturing the relational structure among product family and store number entities. The node embeddings are concatenated with static input features, and then passed to the TFT block static covariate.</a:t>
            </a:r>
            <a:endParaRPr sz="1100">
              <a:solidFill>
                <a:schemeClr val="lt1"/>
              </a:solidFill>
            </a:endParaRPr>
          </a:p>
          <a:p>
            <a:pPr indent="180340" lvl="0" marL="0" rtl="0" algn="just">
              <a:lnSpc>
                <a:spcPct val="100000"/>
              </a:lnSpc>
              <a:spcBef>
                <a:spcPts val="1000"/>
              </a:spcBef>
              <a:spcAft>
                <a:spcPts val="0"/>
              </a:spcAft>
              <a:buNone/>
            </a:pPr>
            <a:r>
              <a:rPr lang="en" sz="1100">
                <a:solidFill>
                  <a:schemeClr val="lt1"/>
                </a:solidFill>
              </a:rPr>
              <a:t>Architecturally, the RE block consists of two sequential Linear layers. Each linear layer is followed by a dropout layer and a ReLU activation function to promote regularization and non-linearity. Key hyperparameters for this block include the GNN input dimension, hidden dimension, output dimension, and dropout ratio.</a:t>
            </a:r>
            <a:endParaRPr sz="1100">
              <a:solidFill>
                <a:schemeClr val="lt1"/>
              </a:solidFill>
            </a:endParaRPr>
          </a:p>
          <a:p>
            <a:pPr indent="180340" lvl="0" marL="0" rtl="0" algn="just">
              <a:lnSpc>
                <a:spcPct val="100000"/>
              </a:lnSpc>
              <a:spcBef>
                <a:spcPts val="1000"/>
              </a:spcBef>
              <a:spcAft>
                <a:spcPts val="0"/>
              </a:spcAft>
              <a:buNone/>
            </a:pPr>
            <a:r>
              <a:rPr lang="en" sz="1100">
                <a:solidFill>
                  <a:schemeClr val="lt1"/>
                </a:solidFill>
              </a:rPr>
              <a:t>The TFT component is responsible for multi-horizon time series forecasting and requires a range of configurable parameters such as data input dimensions for each input data feature that are encoder, decoder and static attributes. The model specific parameters are adjusted for hidden size, number of attention heads, LSTM size, dropout rate.</a:t>
            </a:r>
            <a:endParaRPr sz="1100">
              <a:solidFill>
                <a:schemeClr val="lt1"/>
              </a:solidFill>
            </a:endParaRPr>
          </a:p>
          <a:p>
            <a:pPr indent="180340" lvl="0" marL="0" rtl="0" algn="just">
              <a:lnSpc>
                <a:spcPct val="100000"/>
              </a:lnSpc>
              <a:spcBef>
                <a:spcPts val="1000"/>
              </a:spcBef>
              <a:spcAft>
                <a:spcPts val="1000"/>
              </a:spcAft>
              <a:buNone/>
            </a:pPr>
            <a:r>
              <a:rPr lang="en" sz="1100">
                <a:solidFill>
                  <a:schemeClr val="lt1"/>
                </a:solidFill>
              </a:rPr>
              <a:t>Figure 6.15 shows the seafood prediction at store 1, and  Figure 6.16 shows the seafood product demand prediction across all Favorita stores.</a:t>
            </a:r>
            <a:endParaRPr sz="1100">
              <a:solidFill>
                <a:schemeClr val="lt1"/>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7" name="Shape 577"/>
        <p:cNvGrpSpPr/>
        <p:nvPr/>
      </p:nvGrpSpPr>
      <p:grpSpPr>
        <a:xfrm>
          <a:off x="0" y="0"/>
          <a:ext cx="0" cy="0"/>
          <a:chOff x="0" y="0"/>
          <a:chExt cx="0" cy="0"/>
        </a:xfrm>
      </p:grpSpPr>
      <p:sp>
        <p:nvSpPr>
          <p:cNvPr id="578" name="Google Shape;578;g3b6e99eb217_0_156"/>
          <p:cNvSpPr txBox="1"/>
          <p:nvPr>
            <p:ph type="title"/>
          </p:nvPr>
        </p:nvSpPr>
        <p:spPr>
          <a:xfrm>
            <a:off x="2157675" y="25375"/>
            <a:ext cx="2623800" cy="504900"/>
          </a:xfrm>
          <a:prstGeom prst="rect">
            <a:avLst/>
          </a:prstGeom>
        </p:spPr>
        <p:txBody>
          <a:bodyPr anchorCtr="0" anchor="t" bIns="0" lIns="0" spcFirstLastPara="1" rIns="0" wrap="square" tIns="91425">
            <a:noAutofit/>
          </a:bodyPr>
          <a:lstStyle/>
          <a:p>
            <a:pPr indent="0" lvl="0" marL="0" rtl="0" algn="l">
              <a:spcBef>
                <a:spcPts val="0"/>
              </a:spcBef>
              <a:spcAft>
                <a:spcPts val="0"/>
              </a:spcAft>
              <a:buNone/>
            </a:pPr>
            <a:r>
              <a:rPr lang="en"/>
              <a:t>Hybrid Model</a:t>
            </a:r>
            <a:endParaRPr/>
          </a:p>
        </p:txBody>
      </p:sp>
      <p:pic>
        <p:nvPicPr>
          <p:cNvPr id="579" name="Google Shape;579;g3b6e99eb217_0_156"/>
          <p:cNvPicPr preferRelativeResize="0"/>
          <p:nvPr/>
        </p:nvPicPr>
        <p:blipFill>
          <a:blip r:embed="rId3">
            <a:alphaModFix/>
          </a:blip>
          <a:stretch>
            <a:fillRect/>
          </a:stretch>
        </p:blipFill>
        <p:spPr>
          <a:xfrm>
            <a:off x="219088" y="1755900"/>
            <a:ext cx="3918557" cy="1568800"/>
          </a:xfrm>
          <a:prstGeom prst="rect">
            <a:avLst/>
          </a:prstGeom>
          <a:noFill/>
          <a:ln>
            <a:noFill/>
          </a:ln>
        </p:spPr>
      </p:pic>
      <p:pic>
        <p:nvPicPr>
          <p:cNvPr id="580" name="Google Shape;580;g3b6e99eb217_0_156"/>
          <p:cNvPicPr preferRelativeResize="0"/>
          <p:nvPr/>
        </p:nvPicPr>
        <p:blipFill>
          <a:blip r:embed="rId4">
            <a:alphaModFix/>
          </a:blip>
          <a:stretch>
            <a:fillRect/>
          </a:stretch>
        </p:blipFill>
        <p:spPr>
          <a:xfrm>
            <a:off x="219075" y="3462600"/>
            <a:ext cx="3918575" cy="1568800"/>
          </a:xfrm>
          <a:prstGeom prst="rect">
            <a:avLst/>
          </a:prstGeom>
          <a:noFill/>
          <a:ln>
            <a:noFill/>
          </a:ln>
        </p:spPr>
      </p:pic>
      <p:pic>
        <p:nvPicPr>
          <p:cNvPr id="581" name="Google Shape;581;g3b6e99eb217_0_156"/>
          <p:cNvPicPr preferRelativeResize="0"/>
          <p:nvPr/>
        </p:nvPicPr>
        <p:blipFill>
          <a:blip r:embed="rId5">
            <a:alphaModFix/>
          </a:blip>
          <a:stretch>
            <a:fillRect/>
          </a:stretch>
        </p:blipFill>
        <p:spPr>
          <a:xfrm>
            <a:off x="6075000" y="0"/>
            <a:ext cx="3069007" cy="5143501"/>
          </a:xfrm>
          <a:prstGeom prst="rect">
            <a:avLst/>
          </a:prstGeom>
          <a:noFill/>
          <a:ln>
            <a:noFill/>
          </a:ln>
        </p:spPr>
      </p:pic>
      <p:sp>
        <p:nvSpPr>
          <p:cNvPr id="582" name="Google Shape;582;g3b6e99eb217_0_156"/>
          <p:cNvSpPr txBox="1"/>
          <p:nvPr/>
        </p:nvSpPr>
        <p:spPr>
          <a:xfrm>
            <a:off x="68575" y="773638"/>
            <a:ext cx="5547300" cy="738900"/>
          </a:xfrm>
          <a:prstGeom prst="rect">
            <a:avLst/>
          </a:prstGeom>
          <a:noFill/>
          <a:ln>
            <a:noFill/>
          </a:ln>
        </p:spPr>
        <p:txBody>
          <a:bodyPr anchorCtr="0" anchor="t" bIns="91425" lIns="91425" spcFirstLastPara="1" rIns="91425" wrap="square" tIns="91425">
            <a:spAutoFit/>
          </a:bodyPr>
          <a:lstStyle/>
          <a:p>
            <a:pPr indent="180340" lvl="0" marL="0" rtl="0" algn="just">
              <a:lnSpc>
                <a:spcPct val="200000"/>
              </a:lnSpc>
              <a:spcBef>
                <a:spcPts val="0"/>
              </a:spcBef>
              <a:spcAft>
                <a:spcPts val="1000"/>
              </a:spcAft>
              <a:buNone/>
            </a:pPr>
            <a:r>
              <a:rPr lang="en" sz="1200">
                <a:solidFill>
                  <a:schemeClr val="lt1"/>
                </a:solidFill>
              </a:rPr>
              <a:t>Figure 6.15 shows the seafood prediction at store 1, and  Figure 6.16 shows the seafood product demand prediction across all Favorita stores.</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6" name="Shape 586"/>
        <p:cNvGrpSpPr/>
        <p:nvPr/>
      </p:nvGrpSpPr>
      <p:grpSpPr>
        <a:xfrm>
          <a:off x="0" y="0"/>
          <a:ext cx="0" cy="0"/>
          <a:chOff x="0" y="0"/>
          <a:chExt cx="0" cy="0"/>
        </a:xfrm>
      </p:grpSpPr>
      <p:sp>
        <p:nvSpPr>
          <p:cNvPr id="587" name="Google Shape;587;g3b6e99eb217_0_187"/>
          <p:cNvSpPr txBox="1"/>
          <p:nvPr>
            <p:ph type="title"/>
          </p:nvPr>
        </p:nvSpPr>
        <p:spPr>
          <a:xfrm>
            <a:off x="3009300" y="47625"/>
            <a:ext cx="3125400" cy="600300"/>
          </a:xfrm>
          <a:prstGeom prst="rect">
            <a:avLst/>
          </a:prstGeom>
        </p:spPr>
        <p:txBody>
          <a:bodyPr anchorCtr="0" anchor="t" bIns="0" lIns="0" spcFirstLastPara="1" rIns="0" wrap="square" tIns="91425">
            <a:noAutofit/>
          </a:bodyPr>
          <a:lstStyle/>
          <a:p>
            <a:pPr indent="0" lvl="0" marL="0" rtl="0" algn="ctr">
              <a:spcBef>
                <a:spcPts val="0"/>
              </a:spcBef>
              <a:spcAft>
                <a:spcPts val="0"/>
              </a:spcAft>
              <a:buNone/>
            </a:pPr>
            <a:r>
              <a:rPr lang="en"/>
              <a:t>Hybrid Model Data</a:t>
            </a:r>
            <a:endParaRPr/>
          </a:p>
        </p:txBody>
      </p:sp>
      <p:sp>
        <p:nvSpPr>
          <p:cNvPr id="588" name="Google Shape;588;g3b6e99eb217_0_187"/>
          <p:cNvSpPr txBox="1"/>
          <p:nvPr/>
        </p:nvSpPr>
        <p:spPr>
          <a:xfrm>
            <a:off x="83575" y="946325"/>
            <a:ext cx="6329400" cy="2601300"/>
          </a:xfrm>
          <a:prstGeom prst="rect">
            <a:avLst/>
          </a:prstGeom>
          <a:noFill/>
          <a:ln>
            <a:noFill/>
          </a:ln>
        </p:spPr>
        <p:txBody>
          <a:bodyPr anchorCtr="0" anchor="t" bIns="91425" lIns="91425" spcFirstLastPara="1" rIns="91425" wrap="square" tIns="91425">
            <a:spAutoFit/>
          </a:bodyPr>
          <a:lstStyle/>
          <a:p>
            <a:pPr indent="180340" lvl="0" marL="0" rtl="0" algn="just">
              <a:lnSpc>
                <a:spcPct val="200000"/>
              </a:lnSpc>
              <a:spcBef>
                <a:spcPts val="0"/>
              </a:spcBef>
              <a:spcAft>
                <a:spcPts val="0"/>
              </a:spcAft>
              <a:buNone/>
            </a:pPr>
            <a:r>
              <a:rPr lang="en" sz="1200">
                <a:solidFill>
                  <a:schemeClr val="lt1"/>
                </a:solidFill>
              </a:rPr>
              <a:t>E</a:t>
            </a:r>
            <a:r>
              <a:rPr lang="en" sz="1200">
                <a:solidFill>
                  <a:schemeClr val="lt1"/>
                </a:solidFill>
              </a:rPr>
              <a:t>xploits both </a:t>
            </a:r>
            <a:r>
              <a:rPr b="1" lang="en" sz="1200">
                <a:solidFill>
                  <a:schemeClr val="lt1"/>
                </a:solidFill>
              </a:rPr>
              <a:t>relational</a:t>
            </a:r>
            <a:r>
              <a:rPr lang="en" sz="1200">
                <a:solidFill>
                  <a:schemeClr val="lt1"/>
                </a:solidFill>
              </a:rPr>
              <a:t> and </a:t>
            </a:r>
            <a:r>
              <a:rPr b="1" lang="en" sz="1200">
                <a:solidFill>
                  <a:schemeClr val="lt1"/>
                </a:solidFill>
              </a:rPr>
              <a:t>temporal patterns</a:t>
            </a:r>
            <a:r>
              <a:rPr lang="en" sz="1200">
                <a:solidFill>
                  <a:schemeClr val="lt1"/>
                </a:solidFill>
              </a:rPr>
              <a:t> in the input data</a:t>
            </a:r>
            <a:endParaRPr sz="1200">
              <a:solidFill>
                <a:schemeClr val="lt1"/>
              </a:solidFill>
            </a:endParaRPr>
          </a:p>
          <a:p>
            <a:pPr indent="180340" lvl="0" marL="0" rtl="0" algn="just">
              <a:lnSpc>
                <a:spcPct val="200000"/>
              </a:lnSpc>
              <a:spcBef>
                <a:spcPts val="1000"/>
              </a:spcBef>
              <a:spcAft>
                <a:spcPts val="0"/>
              </a:spcAft>
              <a:buNone/>
            </a:pPr>
            <a:r>
              <a:rPr lang="en" sz="1200">
                <a:solidFill>
                  <a:schemeClr val="lt1"/>
                </a:solidFill>
              </a:rPr>
              <a:t>Composed of two primary components: (1) Relational Encoder and (2) TFT</a:t>
            </a:r>
            <a:endParaRPr sz="1200">
              <a:solidFill>
                <a:schemeClr val="lt1"/>
              </a:solidFill>
            </a:endParaRPr>
          </a:p>
          <a:p>
            <a:pPr indent="180340" lvl="0" marL="0" rtl="0" algn="just">
              <a:lnSpc>
                <a:spcPct val="200000"/>
              </a:lnSpc>
              <a:spcBef>
                <a:spcPts val="1000"/>
              </a:spcBef>
              <a:spcAft>
                <a:spcPts val="0"/>
              </a:spcAft>
              <a:buNone/>
            </a:pPr>
            <a:r>
              <a:rPr lang="en" sz="1200">
                <a:solidFill>
                  <a:schemeClr val="lt1"/>
                </a:solidFill>
              </a:rPr>
              <a:t>The RE employs a GNN to create node embeddings, thereby capturing the relational structure among product family and store number entities.</a:t>
            </a:r>
            <a:endParaRPr sz="1200">
              <a:solidFill>
                <a:schemeClr val="lt1"/>
              </a:solidFill>
            </a:endParaRPr>
          </a:p>
          <a:p>
            <a:pPr indent="180340" lvl="0" marL="0" rtl="0" algn="just">
              <a:lnSpc>
                <a:spcPct val="200000"/>
              </a:lnSpc>
              <a:spcBef>
                <a:spcPts val="1000"/>
              </a:spcBef>
              <a:spcAft>
                <a:spcPts val="1000"/>
              </a:spcAft>
              <a:buNone/>
            </a:pPr>
            <a:r>
              <a:rPr lang="en" sz="1200">
                <a:solidFill>
                  <a:schemeClr val="lt1"/>
                </a:solidFill>
              </a:rPr>
              <a:t>The node embeddings are concatenated with static input features, and then passed to the TFT block static covariate.</a:t>
            </a:r>
            <a:endParaRPr sz="1200">
              <a:solidFill>
                <a:schemeClr val="lt1"/>
              </a:solidFill>
            </a:endParaRPr>
          </a:p>
        </p:txBody>
      </p:sp>
      <p:sp>
        <p:nvSpPr>
          <p:cNvPr id="589" name="Google Shape;589;g3b6e99eb217_0_187"/>
          <p:cNvSpPr txBox="1"/>
          <p:nvPr/>
        </p:nvSpPr>
        <p:spPr>
          <a:xfrm>
            <a:off x="125100" y="3857075"/>
            <a:ext cx="6009600" cy="738900"/>
          </a:xfrm>
          <a:prstGeom prst="rect">
            <a:avLst/>
          </a:prstGeom>
          <a:noFill/>
          <a:ln>
            <a:noFill/>
          </a:ln>
        </p:spPr>
        <p:txBody>
          <a:bodyPr anchorCtr="0" anchor="t" bIns="91425" lIns="91425" spcFirstLastPara="1" rIns="91425" wrap="square" tIns="91425">
            <a:spAutoFit/>
          </a:bodyPr>
          <a:lstStyle/>
          <a:p>
            <a:pPr indent="180340" lvl="0" marL="0" rtl="0" algn="just">
              <a:lnSpc>
                <a:spcPct val="200000"/>
              </a:lnSpc>
              <a:spcBef>
                <a:spcPts val="0"/>
              </a:spcBef>
              <a:spcAft>
                <a:spcPts val="1000"/>
              </a:spcAft>
              <a:buNone/>
            </a:pPr>
            <a:r>
              <a:rPr lang="en" sz="1200">
                <a:solidFill>
                  <a:schemeClr val="lt1"/>
                </a:solidFill>
              </a:rPr>
              <a:t>Node embeddings creation comprises</a:t>
            </a:r>
            <a:r>
              <a:rPr lang="en" sz="1200">
                <a:solidFill>
                  <a:schemeClr val="lt1"/>
                </a:solidFill>
              </a:rPr>
              <a:t> the Pearson correlation coefficient computation</a:t>
            </a:r>
            <a:endParaRPr sz="1200">
              <a:solidFill>
                <a:schemeClr val="lt1"/>
              </a:solidFill>
            </a:endParaRPr>
          </a:p>
        </p:txBody>
      </p:sp>
      <p:pic>
        <p:nvPicPr>
          <p:cNvPr id="590" name="Google Shape;590;g3b6e99eb217_0_187" title="Screenshot 2026-01-14 at 01.16.37.png"/>
          <p:cNvPicPr preferRelativeResize="0"/>
          <p:nvPr/>
        </p:nvPicPr>
        <p:blipFill>
          <a:blip r:embed="rId3">
            <a:alphaModFix/>
          </a:blip>
          <a:stretch>
            <a:fillRect/>
          </a:stretch>
        </p:blipFill>
        <p:spPr>
          <a:xfrm>
            <a:off x="6445900" y="3857075"/>
            <a:ext cx="2620175" cy="1065825"/>
          </a:xfrm>
          <a:prstGeom prst="rect">
            <a:avLst/>
          </a:prstGeom>
          <a:noFill/>
          <a:ln>
            <a:noFill/>
          </a:ln>
        </p:spPr>
      </p:pic>
      <p:pic>
        <p:nvPicPr>
          <p:cNvPr id="591" name="Google Shape;591;g3b6e99eb217_0_187"/>
          <p:cNvPicPr preferRelativeResize="0"/>
          <p:nvPr/>
        </p:nvPicPr>
        <p:blipFill rotWithShape="1">
          <a:blip r:embed="rId4">
            <a:alphaModFix/>
          </a:blip>
          <a:srcRect b="0" l="0" r="0" t="0"/>
          <a:stretch/>
        </p:blipFill>
        <p:spPr>
          <a:xfrm>
            <a:off x="7658100" y="-6"/>
            <a:ext cx="1485900" cy="2257475"/>
          </a:xfrm>
          <a:prstGeom prst="rect">
            <a:avLst/>
          </a:prstGeom>
          <a:noFill/>
          <a:ln>
            <a:noFill/>
          </a:ln>
        </p:spPr>
      </p:pic>
      <p:pic>
        <p:nvPicPr>
          <p:cNvPr id="592" name="Google Shape;592;g3b6e99eb217_0_187"/>
          <p:cNvPicPr preferRelativeResize="0"/>
          <p:nvPr/>
        </p:nvPicPr>
        <p:blipFill>
          <a:blip r:embed="rId5">
            <a:alphaModFix/>
          </a:blip>
          <a:stretch>
            <a:fillRect/>
          </a:stretch>
        </p:blipFill>
        <p:spPr>
          <a:xfrm>
            <a:off x="6412950" y="2354063"/>
            <a:ext cx="2686051" cy="12509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6" name="Shape 596"/>
        <p:cNvGrpSpPr/>
        <p:nvPr/>
      </p:nvGrpSpPr>
      <p:grpSpPr>
        <a:xfrm>
          <a:off x="0" y="0"/>
          <a:ext cx="0" cy="0"/>
          <a:chOff x="0" y="0"/>
          <a:chExt cx="0" cy="0"/>
        </a:xfrm>
      </p:grpSpPr>
      <p:sp>
        <p:nvSpPr>
          <p:cNvPr id="597" name="Google Shape;597;g3b6e99eb217_0_191"/>
          <p:cNvSpPr txBox="1"/>
          <p:nvPr>
            <p:ph type="title"/>
          </p:nvPr>
        </p:nvSpPr>
        <p:spPr>
          <a:xfrm>
            <a:off x="1086425" y="29275"/>
            <a:ext cx="4254000" cy="497100"/>
          </a:xfrm>
          <a:prstGeom prst="rect">
            <a:avLst/>
          </a:prstGeom>
        </p:spPr>
        <p:txBody>
          <a:bodyPr anchorCtr="0" anchor="t" bIns="0" lIns="0" spcFirstLastPara="1" rIns="0" wrap="square" tIns="91425">
            <a:noAutofit/>
          </a:bodyPr>
          <a:lstStyle/>
          <a:p>
            <a:pPr indent="0" lvl="0" marL="0" rtl="0" algn="l">
              <a:spcBef>
                <a:spcPts val="0"/>
              </a:spcBef>
              <a:spcAft>
                <a:spcPts val="0"/>
              </a:spcAft>
              <a:buNone/>
            </a:pPr>
            <a:r>
              <a:rPr lang="en"/>
              <a:t>Hybrid XAI: LIME</a:t>
            </a:r>
            <a:endParaRPr/>
          </a:p>
        </p:txBody>
      </p:sp>
      <p:pic>
        <p:nvPicPr>
          <p:cNvPr id="598" name="Google Shape;598;g3b6e99eb217_0_191"/>
          <p:cNvPicPr preferRelativeResize="0"/>
          <p:nvPr/>
        </p:nvPicPr>
        <p:blipFill>
          <a:blip r:embed="rId3">
            <a:alphaModFix/>
          </a:blip>
          <a:stretch>
            <a:fillRect/>
          </a:stretch>
        </p:blipFill>
        <p:spPr>
          <a:xfrm>
            <a:off x="3863300" y="81450"/>
            <a:ext cx="3108300" cy="2719074"/>
          </a:xfrm>
          <a:prstGeom prst="rect">
            <a:avLst/>
          </a:prstGeom>
          <a:noFill/>
          <a:ln>
            <a:noFill/>
          </a:ln>
        </p:spPr>
      </p:pic>
      <p:graphicFrame>
        <p:nvGraphicFramePr>
          <p:cNvPr id="599" name="Google Shape;599;g3b6e99eb217_0_191"/>
          <p:cNvGraphicFramePr/>
          <p:nvPr/>
        </p:nvGraphicFramePr>
        <p:xfrm>
          <a:off x="7095150" y="119863"/>
          <a:ext cx="3000000" cy="3000000"/>
        </p:xfrm>
        <a:graphic>
          <a:graphicData uri="http://schemas.openxmlformats.org/drawingml/2006/table">
            <a:tbl>
              <a:tblPr>
                <a:noFill/>
                <a:tableStyleId>{8A9341A8-0CAC-4556-A878-8DEF17053CF8}</a:tableStyleId>
              </a:tblPr>
              <a:tblGrid>
                <a:gridCol w="948225"/>
                <a:gridCol w="948225"/>
              </a:tblGrid>
              <a:tr h="233600">
                <a:tc>
                  <a:txBody>
                    <a:bodyPr/>
                    <a:lstStyle/>
                    <a:p>
                      <a:pPr indent="0" lvl="0" marL="0" rtl="0" algn="l">
                        <a:spcBef>
                          <a:spcPts val="0"/>
                        </a:spcBef>
                        <a:spcAft>
                          <a:spcPts val="0"/>
                        </a:spcAft>
                        <a:buNone/>
                      </a:pPr>
                      <a:r>
                        <a:rPr lang="en" sz="500"/>
                        <a:t>Feature</a:t>
                      </a:r>
                      <a:endParaRPr sz="500"/>
                    </a:p>
                  </a:txBody>
                  <a:tcPr marT="63500" marB="63500" marR="63500" marL="63500">
                    <a:noFill/>
                  </a:tcPr>
                </a:tc>
                <a:tc>
                  <a:txBody>
                    <a:bodyPr/>
                    <a:lstStyle/>
                    <a:p>
                      <a:pPr indent="0" lvl="0" marL="0" rtl="0" algn="l">
                        <a:spcBef>
                          <a:spcPts val="0"/>
                        </a:spcBef>
                        <a:spcAft>
                          <a:spcPts val="0"/>
                        </a:spcAft>
                        <a:buNone/>
                      </a:pPr>
                      <a:r>
                        <a:rPr lang="en" sz="500"/>
                        <a:t>Weight</a:t>
                      </a:r>
                      <a:endParaRPr sz="500"/>
                    </a:p>
                  </a:txBody>
                  <a:tcPr marT="63500" marB="63500" marR="63500" marL="63500">
                    <a:noFill/>
                  </a:tcPr>
                </a:tc>
              </a:tr>
              <a:tr h="233600">
                <a:tc>
                  <a:txBody>
                    <a:bodyPr/>
                    <a:lstStyle/>
                    <a:p>
                      <a:pPr indent="0" lvl="0" marL="0" rtl="0" algn="l">
                        <a:spcBef>
                          <a:spcPts val="0"/>
                        </a:spcBef>
                        <a:spcAft>
                          <a:spcPts val="0"/>
                        </a:spcAft>
                        <a:buNone/>
                      </a:pPr>
                      <a:r>
                        <a:rPr b="1" lang="en" sz="500"/>
                        <a:t>past[34].month</a:t>
                      </a:r>
                      <a:endParaRPr b="1" sz="500"/>
                    </a:p>
                  </a:txBody>
                  <a:tcPr marT="63500" marB="63500" marR="63500" marL="63500">
                    <a:noFill/>
                  </a:tcPr>
                </a:tc>
                <a:tc>
                  <a:txBody>
                    <a:bodyPr/>
                    <a:lstStyle/>
                    <a:p>
                      <a:pPr indent="0" lvl="0" marL="0" rtl="0" algn="l">
                        <a:spcBef>
                          <a:spcPts val="0"/>
                        </a:spcBef>
                        <a:spcAft>
                          <a:spcPts val="0"/>
                        </a:spcAft>
                        <a:buNone/>
                      </a:pPr>
                      <a:r>
                        <a:rPr b="1" lang="en" sz="500"/>
                        <a:t>130.8142</a:t>
                      </a:r>
                      <a:endParaRPr b="1" sz="500"/>
                    </a:p>
                  </a:txBody>
                  <a:tcPr marT="63500" marB="63500" marR="63500" marL="63500">
                    <a:noFill/>
                  </a:tcPr>
                </a:tc>
              </a:tr>
              <a:tr h="233600">
                <a:tc>
                  <a:txBody>
                    <a:bodyPr/>
                    <a:lstStyle/>
                    <a:p>
                      <a:pPr indent="0" lvl="0" marL="0" rtl="0" algn="l">
                        <a:spcBef>
                          <a:spcPts val="0"/>
                        </a:spcBef>
                        <a:spcAft>
                          <a:spcPts val="0"/>
                        </a:spcAft>
                        <a:buNone/>
                      </a:pPr>
                      <a:r>
                        <a:rPr lang="en" sz="500"/>
                        <a:t>future[3].dow</a:t>
                      </a:r>
                      <a:endParaRPr sz="500"/>
                    </a:p>
                  </a:txBody>
                  <a:tcPr marT="63500" marB="63500" marR="63500" marL="63500">
                    <a:noFill/>
                  </a:tcPr>
                </a:tc>
                <a:tc>
                  <a:txBody>
                    <a:bodyPr/>
                    <a:lstStyle/>
                    <a:p>
                      <a:pPr indent="0" lvl="0" marL="0" rtl="0" algn="l">
                        <a:spcBef>
                          <a:spcPts val="0"/>
                        </a:spcBef>
                        <a:spcAft>
                          <a:spcPts val="0"/>
                        </a:spcAft>
                        <a:buNone/>
                      </a:pPr>
                      <a:r>
                        <a:rPr lang="en" sz="500"/>
                        <a:t>93.7328</a:t>
                      </a:r>
                      <a:endParaRPr sz="500"/>
                    </a:p>
                  </a:txBody>
                  <a:tcPr marT="63500" marB="63500" marR="63500" marL="63500">
                    <a:noFill/>
                  </a:tcPr>
                </a:tc>
              </a:tr>
              <a:tr h="233600">
                <a:tc>
                  <a:txBody>
                    <a:bodyPr/>
                    <a:lstStyle/>
                    <a:p>
                      <a:pPr indent="0" lvl="0" marL="0" rtl="0" algn="l">
                        <a:spcBef>
                          <a:spcPts val="0"/>
                        </a:spcBef>
                        <a:spcAft>
                          <a:spcPts val="0"/>
                        </a:spcAft>
                        <a:buNone/>
                      </a:pPr>
                      <a:r>
                        <a:rPr lang="en" sz="500"/>
                        <a:t>past[15].is_holiday</a:t>
                      </a:r>
                      <a:endParaRPr sz="500"/>
                    </a:p>
                  </a:txBody>
                  <a:tcPr marT="63500" marB="63500" marR="63500" marL="63500">
                    <a:noFill/>
                  </a:tcPr>
                </a:tc>
                <a:tc>
                  <a:txBody>
                    <a:bodyPr/>
                    <a:lstStyle/>
                    <a:p>
                      <a:pPr indent="0" lvl="0" marL="0" rtl="0" algn="l">
                        <a:spcBef>
                          <a:spcPts val="0"/>
                        </a:spcBef>
                        <a:spcAft>
                          <a:spcPts val="0"/>
                        </a:spcAft>
                        <a:buNone/>
                      </a:pPr>
                      <a:r>
                        <a:rPr lang="en" sz="500"/>
                        <a:t>85.4226</a:t>
                      </a:r>
                      <a:endParaRPr sz="500"/>
                    </a:p>
                  </a:txBody>
                  <a:tcPr marT="63500" marB="63500" marR="63500" marL="63500">
                    <a:noFill/>
                  </a:tcPr>
                </a:tc>
              </a:tr>
              <a:tr h="233600">
                <a:tc>
                  <a:txBody>
                    <a:bodyPr/>
                    <a:lstStyle/>
                    <a:p>
                      <a:pPr indent="0" lvl="0" marL="0" rtl="0" algn="l">
                        <a:spcBef>
                          <a:spcPts val="0"/>
                        </a:spcBef>
                        <a:spcAft>
                          <a:spcPts val="0"/>
                        </a:spcAft>
                        <a:buNone/>
                      </a:pPr>
                      <a:r>
                        <a:rPr lang="en" sz="500"/>
                        <a:t>past[8].weekofyear</a:t>
                      </a:r>
                      <a:endParaRPr sz="500"/>
                    </a:p>
                  </a:txBody>
                  <a:tcPr marT="63500" marB="63500" marR="63500" marL="63500">
                    <a:noFill/>
                  </a:tcPr>
                </a:tc>
                <a:tc>
                  <a:txBody>
                    <a:bodyPr/>
                    <a:lstStyle/>
                    <a:p>
                      <a:pPr indent="0" lvl="0" marL="0" rtl="0" algn="l">
                        <a:spcBef>
                          <a:spcPts val="0"/>
                        </a:spcBef>
                        <a:spcAft>
                          <a:spcPts val="0"/>
                        </a:spcAft>
                        <a:buNone/>
                      </a:pPr>
                      <a:r>
                        <a:rPr lang="en" sz="500"/>
                        <a:t>38.0508</a:t>
                      </a:r>
                      <a:endParaRPr sz="500"/>
                    </a:p>
                  </a:txBody>
                  <a:tcPr marT="63500" marB="63500" marR="63500" marL="63500">
                    <a:noFill/>
                  </a:tcPr>
                </a:tc>
              </a:tr>
              <a:tr h="233600">
                <a:tc>
                  <a:txBody>
                    <a:bodyPr/>
                    <a:lstStyle/>
                    <a:p>
                      <a:pPr indent="0" lvl="0" marL="0" rtl="0" algn="l">
                        <a:spcBef>
                          <a:spcPts val="0"/>
                        </a:spcBef>
                        <a:spcAft>
                          <a:spcPts val="0"/>
                        </a:spcAft>
                        <a:buNone/>
                      </a:pPr>
                      <a:r>
                        <a:rPr lang="en" sz="500"/>
                        <a:t>future[5].is_workday</a:t>
                      </a:r>
                      <a:endParaRPr sz="500"/>
                    </a:p>
                  </a:txBody>
                  <a:tcPr marT="63500" marB="63500" marR="63500" marL="63500">
                    <a:noFill/>
                  </a:tcPr>
                </a:tc>
                <a:tc>
                  <a:txBody>
                    <a:bodyPr/>
                    <a:lstStyle/>
                    <a:p>
                      <a:pPr indent="0" lvl="0" marL="0" rtl="0" algn="l">
                        <a:spcBef>
                          <a:spcPts val="0"/>
                        </a:spcBef>
                        <a:spcAft>
                          <a:spcPts val="0"/>
                        </a:spcAft>
                        <a:buNone/>
                      </a:pPr>
                      <a:r>
                        <a:rPr lang="en" sz="500"/>
                        <a:t>31.0180</a:t>
                      </a:r>
                      <a:endParaRPr sz="500"/>
                    </a:p>
                  </a:txBody>
                  <a:tcPr marT="63500" marB="63500" marR="63500" marL="63500">
                    <a:noFill/>
                  </a:tcPr>
                </a:tc>
              </a:tr>
              <a:tr h="233600">
                <a:tc>
                  <a:txBody>
                    <a:bodyPr/>
                    <a:lstStyle/>
                    <a:p>
                      <a:pPr indent="0" lvl="0" marL="0" rtl="0" algn="l">
                        <a:spcBef>
                          <a:spcPts val="0"/>
                        </a:spcBef>
                        <a:spcAft>
                          <a:spcPts val="0"/>
                        </a:spcAft>
                        <a:buNone/>
                      </a:pPr>
                      <a:r>
                        <a:rPr lang="en" sz="500"/>
                        <a:t>past[31].month</a:t>
                      </a:r>
                      <a:endParaRPr sz="500"/>
                    </a:p>
                  </a:txBody>
                  <a:tcPr marT="63500" marB="63500" marR="63500" marL="63500">
                    <a:noFill/>
                  </a:tcPr>
                </a:tc>
                <a:tc>
                  <a:txBody>
                    <a:bodyPr/>
                    <a:lstStyle/>
                    <a:p>
                      <a:pPr indent="0" lvl="0" marL="0" rtl="0" algn="l">
                        <a:spcBef>
                          <a:spcPts val="0"/>
                        </a:spcBef>
                        <a:spcAft>
                          <a:spcPts val="0"/>
                        </a:spcAft>
                        <a:buNone/>
                      </a:pPr>
                      <a:r>
                        <a:rPr lang="en" sz="500"/>
                        <a:t>18.6158</a:t>
                      </a:r>
                      <a:endParaRPr sz="500"/>
                    </a:p>
                  </a:txBody>
                  <a:tcPr marT="63500" marB="63500" marR="63500" marL="63500">
                    <a:noFill/>
                  </a:tcPr>
                </a:tc>
              </a:tr>
              <a:tr h="193675">
                <a:tc>
                  <a:txBody>
                    <a:bodyPr/>
                    <a:lstStyle/>
                    <a:p>
                      <a:pPr indent="0" lvl="0" marL="0" rtl="0" algn="l">
                        <a:spcBef>
                          <a:spcPts val="0"/>
                        </a:spcBef>
                        <a:spcAft>
                          <a:spcPts val="0"/>
                        </a:spcAft>
                        <a:buNone/>
                      </a:pPr>
                      <a:r>
                        <a:rPr lang="en" sz="500"/>
                        <a:t>past[38].weekofyear</a:t>
                      </a:r>
                      <a:endParaRPr sz="500"/>
                    </a:p>
                  </a:txBody>
                  <a:tcPr marT="63500" marB="63500" marR="63500" marL="63500">
                    <a:noFill/>
                  </a:tcPr>
                </a:tc>
                <a:tc>
                  <a:txBody>
                    <a:bodyPr/>
                    <a:lstStyle/>
                    <a:p>
                      <a:pPr indent="0" lvl="0" marL="0" rtl="0" algn="l">
                        <a:spcBef>
                          <a:spcPts val="0"/>
                        </a:spcBef>
                        <a:spcAft>
                          <a:spcPts val="0"/>
                        </a:spcAft>
                        <a:buNone/>
                      </a:pPr>
                      <a:r>
                        <a:rPr lang="en" sz="500"/>
                        <a:t>3.4062</a:t>
                      </a:r>
                      <a:endParaRPr sz="500"/>
                    </a:p>
                  </a:txBody>
                  <a:tcPr marT="63500" marB="63500" marR="63500" marL="63500">
                    <a:noFill/>
                  </a:tcPr>
                </a:tc>
              </a:tr>
              <a:tr h="233600">
                <a:tc>
                  <a:txBody>
                    <a:bodyPr/>
                    <a:lstStyle/>
                    <a:p>
                      <a:pPr indent="0" lvl="0" marL="0" rtl="0" algn="l">
                        <a:spcBef>
                          <a:spcPts val="0"/>
                        </a:spcBef>
                        <a:spcAft>
                          <a:spcPts val="0"/>
                        </a:spcAft>
                        <a:buNone/>
                      </a:pPr>
                      <a:r>
                        <a:rPr lang="en" sz="500"/>
                        <a:t>past[2].month</a:t>
                      </a:r>
                      <a:endParaRPr sz="500"/>
                    </a:p>
                  </a:txBody>
                  <a:tcPr marT="63500" marB="63500" marR="63500" marL="63500">
                    <a:noFill/>
                  </a:tcPr>
                </a:tc>
                <a:tc>
                  <a:txBody>
                    <a:bodyPr/>
                    <a:lstStyle/>
                    <a:p>
                      <a:pPr indent="0" lvl="0" marL="0" rtl="0" algn="l">
                        <a:spcBef>
                          <a:spcPts val="0"/>
                        </a:spcBef>
                        <a:spcAft>
                          <a:spcPts val="0"/>
                        </a:spcAft>
                        <a:buNone/>
                      </a:pPr>
                      <a:r>
                        <a:rPr lang="en" sz="500"/>
                        <a:t>-2.2726</a:t>
                      </a:r>
                      <a:endParaRPr sz="500"/>
                    </a:p>
                  </a:txBody>
                  <a:tcPr marT="63500" marB="63500" marR="63500" marL="63500">
                    <a:noFill/>
                  </a:tcPr>
                </a:tc>
              </a:tr>
              <a:tr h="233600">
                <a:tc>
                  <a:txBody>
                    <a:bodyPr/>
                    <a:lstStyle/>
                    <a:p>
                      <a:pPr indent="0" lvl="0" marL="0" rtl="0" algn="l">
                        <a:spcBef>
                          <a:spcPts val="0"/>
                        </a:spcBef>
                        <a:spcAft>
                          <a:spcPts val="0"/>
                        </a:spcAft>
                        <a:buNone/>
                      </a:pPr>
                      <a:r>
                        <a:rPr lang="en" sz="500"/>
                        <a:t>future[11].onpromotion</a:t>
                      </a:r>
                      <a:endParaRPr sz="500"/>
                    </a:p>
                  </a:txBody>
                  <a:tcPr marT="63500" marB="63500" marR="63500" marL="63500">
                    <a:noFill/>
                  </a:tcPr>
                </a:tc>
                <a:tc>
                  <a:txBody>
                    <a:bodyPr/>
                    <a:lstStyle/>
                    <a:p>
                      <a:pPr indent="0" lvl="0" marL="0" rtl="0" algn="l">
                        <a:spcBef>
                          <a:spcPts val="0"/>
                        </a:spcBef>
                        <a:spcAft>
                          <a:spcPts val="0"/>
                        </a:spcAft>
                        <a:buNone/>
                      </a:pPr>
                      <a:r>
                        <a:rPr lang="en" sz="500"/>
                        <a:t>-3.1617</a:t>
                      </a:r>
                      <a:endParaRPr sz="500"/>
                    </a:p>
                  </a:txBody>
                  <a:tcPr marT="63500" marB="63500" marR="63500" marL="63500">
                    <a:noFill/>
                  </a:tcPr>
                </a:tc>
              </a:tr>
              <a:tr h="233600">
                <a:tc>
                  <a:txBody>
                    <a:bodyPr/>
                    <a:lstStyle/>
                    <a:p>
                      <a:pPr indent="0" lvl="0" marL="0" rtl="0" algn="l">
                        <a:spcBef>
                          <a:spcPts val="0"/>
                        </a:spcBef>
                        <a:spcAft>
                          <a:spcPts val="0"/>
                        </a:spcAft>
                        <a:buNone/>
                      </a:pPr>
                      <a:r>
                        <a:rPr lang="en" sz="500"/>
                        <a:t>future[26].onpromotion</a:t>
                      </a:r>
                      <a:endParaRPr sz="500"/>
                    </a:p>
                  </a:txBody>
                  <a:tcPr marT="63500" marB="63500" marR="63500" marL="63500">
                    <a:noFill/>
                  </a:tcPr>
                </a:tc>
                <a:tc>
                  <a:txBody>
                    <a:bodyPr/>
                    <a:lstStyle/>
                    <a:p>
                      <a:pPr indent="0" lvl="0" marL="0" rtl="0" algn="l">
                        <a:spcBef>
                          <a:spcPts val="0"/>
                        </a:spcBef>
                        <a:spcAft>
                          <a:spcPts val="0"/>
                        </a:spcAft>
                        <a:buNone/>
                      </a:pPr>
                      <a:r>
                        <a:rPr lang="en" sz="500"/>
                        <a:t>-11.6736</a:t>
                      </a:r>
                      <a:endParaRPr sz="500"/>
                    </a:p>
                  </a:txBody>
                  <a:tcPr marT="63500" marB="63500" marR="63500" marL="63500">
                    <a:noFill/>
                  </a:tcPr>
                </a:tc>
              </a:tr>
              <a:tr h="233600">
                <a:tc>
                  <a:txBody>
                    <a:bodyPr/>
                    <a:lstStyle/>
                    <a:p>
                      <a:pPr indent="0" lvl="0" marL="0" rtl="0" algn="l">
                        <a:spcBef>
                          <a:spcPts val="0"/>
                        </a:spcBef>
                        <a:spcAft>
                          <a:spcPts val="0"/>
                        </a:spcAft>
                        <a:buNone/>
                      </a:pPr>
                      <a:r>
                        <a:rPr lang="en" sz="500"/>
                        <a:t>future[5].dow</a:t>
                      </a:r>
                      <a:endParaRPr sz="500"/>
                    </a:p>
                  </a:txBody>
                  <a:tcPr marT="63500" marB="63500" marR="63500" marL="63500">
                    <a:noFill/>
                  </a:tcPr>
                </a:tc>
                <a:tc>
                  <a:txBody>
                    <a:bodyPr/>
                    <a:lstStyle/>
                    <a:p>
                      <a:pPr indent="0" lvl="0" marL="0" rtl="0" algn="l">
                        <a:spcBef>
                          <a:spcPts val="0"/>
                        </a:spcBef>
                        <a:spcAft>
                          <a:spcPts val="0"/>
                        </a:spcAft>
                        <a:buNone/>
                      </a:pPr>
                      <a:r>
                        <a:rPr lang="en" sz="500"/>
                        <a:t>-11.7301</a:t>
                      </a:r>
                      <a:endParaRPr sz="500"/>
                    </a:p>
                  </a:txBody>
                  <a:tcPr marT="63500" marB="63500" marR="63500" marL="63500">
                    <a:noFill/>
                  </a:tcPr>
                </a:tc>
              </a:tr>
              <a:tr h="233600">
                <a:tc>
                  <a:txBody>
                    <a:bodyPr/>
                    <a:lstStyle/>
                    <a:p>
                      <a:pPr indent="0" lvl="0" marL="0" rtl="0" algn="l">
                        <a:spcBef>
                          <a:spcPts val="0"/>
                        </a:spcBef>
                        <a:spcAft>
                          <a:spcPts val="0"/>
                        </a:spcAft>
                        <a:buNone/>
                      </a:pPr>
                      <a:r>
                        <a:rPr lang="en" sz="500"/>
                        <a:t>future[9].is_workday</a:t>
                      </a:r>
                      <a:endParaRPr sz="500"/>
                    </a:p>
                  </a:txBody>
                  <a:tcPr marT="63500" marB="63500" marR="63500" marL="63500">
                    <a:noFill/>
                  </a:tcPr>
                </a:tc>
                <a:tc>
                  <a:txBody>
                    <a:bodyPr/>
                    <a:lstStyle/>
                    <a:p>
                      <a:pPr indent="0" lvl="0" marL="0" rtl="0" algn="l">
                        <a:spcBef>
                          <a:spcPts val="0"/>
                        </a:spcBef>
                        <a:spcAft>
                          <a:spcPts val="0"/>
                        </a:spcAft>
                        <a:buNone/>
                      </a:pPr>
                      <a:r>
                        <a:rPr lang="en" sz="500"/>
                        <a:t>-13.8870</a:t>
                      </a:r>
                      <a:endParaRPr sz="500"/>
                    </a:p>
                  </a:txBody>
                  <a:tcPr marT="63500" marB="63500" marR="63500" marL="63500">
                    <a:noFill/>
                  </a:tcPr>
                </a:tc>
              </a:tr>
              <a:tr h="233600">
                <a:tc>
                  <a:txBody>
                    <a:bodyPr/>
                    <a:lstStyle/>
                    <a:p>
                      <a:pPr indent="0" lvl="0" marL="0" rtl="0" algn="l">
                        <a:spcBef>
                          <a:spcPts val="0"/>
                        </a:spcBef>
                        <a:spcAft>
                          <a:spcPts val="0"/>
                        </a:spcAft>
                        <a:buNone/>
                      </a:pPr>
                      <a:r>
                        <a:rPr lang="en" sz="500"/>
                        <a:t>past[15].weekofyear</a:t>
                      </a:r>
                      <a:endParaRPr sz="500"/>
                    </a:p>
                  </a:txBody>
                  <a:tcPr marT="63500" marB="63500" marR="63500" marL="63500">
                    <a:noFill/>
                  </a:tcPr>
                </a:tc>
                <a:tc>
                  <a:txBody>
                    <a:bodyPr/>
                    <a:lstStyle/>
                    <a:p>
                      <a:pPr indent="0" lvl="0" marL="0" rtl="0" algn="l">
                        <a:spcBef>
                          <a:spcPts val="0"/>
                        </a:spcBef>
                        <a:spcAft>
                          <a:spcPts val="0"/>
                        </a:spcAft>
                        <a:buNone/>
                      </a:pPr>
                      <a:r>
                        <a:rPr lang="en" sz="500"/>
                        <a:t>-19.5332</a:t>
                      </a:r>
                      <a:endParaRPr sz="500"/>
                    </a:p>
                  </a:txBody>
                  <a:tcPr marT="63500" marB="63500" marR="63500" marL="63500">
                    <a:noFill/>
                  </a:tcPr>
                </a:tc>
              </a:tr>
              <a:tr h="233600">
                <a:tc>
                  <a:txBody>
                    <a:bodyPr/>
                    <a:lstStyle/>
                    <a:p>
                      <a:pPr indent="0" lvl="0" marL="0" rtl="0" algn="l">
                        <a:spcBef>
                          <a:spcPts val="0"/>
                        </a:spcBef>
                        <a:spcAft>
                          <a:spcPts val="0"/>
                        </a:spcAft>
                        <a:buNone/>
                      </a:pPr>
                      <a:r>
                        <a:rPr lang="en" sz="500"/>
                        <a:t>past[12].dcoilwtico</a:t>
                      </a:r>
                      <a:endParaRPr sz="500"/>
                    </a:p>
                  </a:txBody>
                  <a:tcPr marT="63500" marB="63500" marR="63500" marL="63500">
                    <a:noFill/>
                  </a:tcPr>
                </a:tc>
                <a:tc>
                  <a:txBody>
                    <a:bodyPr/>
                    <a:lstStyle/>
                    <a:p>
                      <a:pPr indent="0" lvl="0" marL="0" rtl="0" algn="l">
                        <a:spcBef>
                          <a:spcPts val="0"/>
                        </a:spcBef>
                        <a:spcAft>
                          <a:spcPts val="0"/>
                        </a:spcAft>
                        <a:buNone/>
                      </a:pPr>
                      <a:r>
                        <a:rPr lang="en" sz="500"/>
                        <a:t>-30.0725</a:t>
                      </a:r>
                      <a:endParaRPr sz="500"/>
                    </a:p>
                  </a:txBody>
                  <a:tcPr marT="63500" marB="63500" marR="63500" marL="63500">
                    <a:noFill/>
                  </a:tcPr>
                </a:tc>
              </a:tr>
              <a:tr h="233600">
                <a:tc>
                  <a:txBody>
                    <a:bodyPr/>
                    <a:lstStyle/>
                    <a:p>
                      <a:pPr indent="0" lvl="0" marL="0" rtl="0" algn="l">
                        <a:spcBef>
                          <a:spcPts val="0"/>
                        </a:spcBef>
                        <a:spcAft>
                          <a:spcPts val="0"/>
                        </a:spcAft>
                        <a:buNone/>
                      </a:pPr>
                      <a:r>
                        <a:rPr lang="en" sz="500"/>
                        <a:t>past[4].is_holiday</a:t>
                      </a:r>
                      <a:endParaRPr sz="500"/>
                    </a:p>
                  </a:txBody>
                  <a:tcPr marT="63500" marB="63500" marR="63500" marL="63500">
                    <a:noFill/>
                  </a:tcPr>
                </a:tc>
                <a:tc>
                  <a:txBody>
                    <a:bodyPr/>
                    <a:lstStyle/>
                    <a:p>
                      <a:pPr indent="0" lvl="0" marL="0" rtl="0" algn="l">
                        <a:spcBef>
                          <a:spcPts val="0"/>
                        </a:spcBef>
                        <a:spcAft>
                          <a:spcPts val="0"/>
                        </a:spcAft>
                        <a:buNone/>
                      </a:pPr>
                      <a:r>
                        <a:rPr lang="en" sz="500"/>
                        <a:t>-52.7784</a:t>
                      </a:r>
                      <a:endParaRPr sz="500"/>
                    </a:p>
                  </a:txBody>
                  <a:tcPr marT="63500" marB="63500" marR="63500" marL="63500">
                    <a:noFill/>
                  </a:tcPr>
                </a:tc>
              </a:tr>
              <a:tr h="233600">
                <a:tc>
                  <a:txBody>
                    <a:bodyPr/>
                    <a:lstStyle/>
                    <a:p>
                      <a:pPr indent="0" lvl="0" marL="0" rtl="0" algn="l">
                        <a:spcBef>
                          <a:spcPts val="0"/>
                        </a:spcBef>
                        <a:spcAft>
                          <a:spcPts val="0"/>
                        </a:spcAft>
                        <a:buNone/>
                      </a:pPr>
                      <a:r>
                        <a:rPr lang="en" sz="500"/>
                        <a:t>past[27].dcoilwtico</a:t>
                      </a:r>
                      <a:endParaRPr sz="500"/>
                    </a:p>
                  </a:txBody>
                  <a:tcPr marT="63500" marB="63500" marR="63500" marL="63500">
                    <a:noFill/>
                  </a:tcPr>
                </a:tc>
                <a:tc>
                  <a:txBody>
                    <a:bodyPr/>
                    <a:lstStyle/>
                    <a:p>
                      <a:pPr indent="0" lvl="0" marL="0" rtl="0" algn="l">
                        <a:spcBef>
                          <a:spcPts val="0"/>
                        </a:spcBef>
                        <a:spcAft>
                          <a:spcPts val="0"/>
                        </a:spcAft>
                        <a:buNone/>
                      </a:pPr>
                      <a:r>
                        <a:rPr lang="en" sz="500"/>
                        <a:t>-83.1999</a:t>
                      </a:r>
                      <a:endParaRPr sz="500"/>
                    </a:p>
                  </a:txBody>
                  <a:tcPr marT="63500" marB="63500" marR="63500" marL="63500">
                    <a:noFill/>
                  </a:tcPr>
                </a:tc>
              </a:tr>
              <a:tr h="233600">
                <a:tc>
                  <a:txBody>
                    <a:bodyPr/>
                    <a:lstStyle/>
                    <a:p>
                      <a:pPr indent="0" lvl="0" marL="0" rtl="0" algn="l">
                        <a:spcBef>
                          <a:spcPts val="0"/>
                        </a:spcBef>
                        <a:spcAft>
                          <a:spcPts val="0"/>
                        </a:spcAft>
                        <a:buNone/>
                      </a:pPr>
                      <a:r>
                        <a:rPr lang="en" sz="500"/>
                        <a:t>past[38].dcoilwtico</a:t>
                      </a:r>
                      <a:endParaRPr sz="500"/>
                    </a:p>
                  </a:txBody>
                  <a:tcPr marT="63500" marB="63500" marR="63500" marL="63500">
                    <a:noFill/>
                  </a:tcPr>
                </a:tc>
                <a:tc>
                  <a:txBody>
                    <a:bodyPr/>
                    <a:lstStyle/>
                    <a:p>
                      <a:pPr indent="0" lvl="0" marL="0" rtl="0" algn="l">
                        <a:spcBef>
                          <a:spcPts val="0"/>
                        </a:spcBef>
                        <a:spcAft>
                          <a:spcPts val="0"/>
                        </a:spcAft>
                        <a:buNone/>
                      </a:pPr>
                      <a:r>
                        <a:rPr lang="en" sz="500"/>
                        <a:t>-84.6973</a:t>
                      </a:r>
                      <a:endParaRPr sz="500"/>
                    </a:p>
                  </a:txBody>
                  <a:tcPr marT="63500" marB="63500" marR="63500" marL="63500">
                    <a:noFill/>
                  </a:tcPr>
                </a:tc>
              </a:tr>
              <a:tr h="233600">
                <a:tc>
                  <a:txBody>
                    <a:bodyPr/>
                    <a:lstStyle/>
                    <a:p>
                      <a:pPr indent="0" lvl="0" marL="0" rtl="0" algn="l">
                        <a:spcBef>
                          <a:spcPts val="0"/>
                        </a:spcBef>
                        <a:spcAft>
                          <a:spcPts val="0"/>
                        </a:spcAft>
                        <a:buNone/>
                      </a:pPr>
                      <a:r>
                        <a:rPr lang="en" sz="500"/>
                        <a:t>past[16].is_holiday</a:t>
                      </a:r>
                      <a:endParaRPr sz="500"/>
                    </a:p>
                  </a:txBody>
                  <a:tcPr marT="63500" marB="63500" marR="63500" marL="63500">
                    <a:noFill/>
                  </a:tcPr>
                </a:tc>
                <a:tc>
                  <a:txBody>
                    <a:bodyPr/>
                    <a:lstStyle/>
                    <a:p>
                      <a:pPr indent="0" lvl="0" marL="0" rtl="0" algn="l">
                        <a:spcBef>
                          <a:spcPts val="0"/>
                        </a:spcBef>
                        <a:spcAft>
                          <a:spcPts val="0"/>
                        </a:spcAft>
                        <a:buNone/>
                      </a:pPr>
                      <a:r>
                        <a:rPr lang="en" sz="500"/>
                        <a:t>-91.2767</a:t>
                      </a:r>
                      <a:endParaRPr sz="500"/>
                    </a:p>
                  </a:txBody>
                  <a:tcPr marT="63500" marB="63500" marR="63500" marL="63500">
                    <a:noFill/>
                  </a:tcPr>
                </a:tc>
              </a:tr>
              <a:tr h="233600">
                <a:tc>
                  <a:txBody>
                    <a:bodyPr/>
                    <a:lstStyle/>
                    <a:p>
                      <a:pPr indent="0" lvl="0" marL="0" rtl="0" algn="l">
                        <a:spcBef>
                          <a:spcPts val="0"/>
                        </a:spcBef>
                        <a:spcAft>
                          <a:spcPts val="0"/>
                        </a:spcAft>
                        <a:buNone/>
                      </a:pPr>
                      <a:r>
                        <a:rPr lang="en" sz="500"/>
                        <a:t>future[5].onpromotion</a:t>
                      </a:r>
                      <a:endParaRPr sz="500"/>
                    </a:p>
                  </a:txBody>
                  <a:tcPr marT="63500" marB="63500" marR="63500" marL="63500">
                    <a:noFill/>
                  </a:tcPr>
                </a:tc>
                <a:tc>
                  <a:txBody>
                    <a:bodyPr/>
                    <a:lstStyle/>
                    <a:p>
                      <a:pPr indent="0" lvl="0" marL="0" rtl="0" algn="l">
                        <a:spcBef>
                          <a:spcPts val="0"/>
                        </a:spcBef>
                        <a:spcAft>
                          <a:spcPts val="0"/>
                        </a:spcAft>
                        <a:buNone/>
                      </a:pPr>
                      <a:r>
                        <a:rPr lang="en" sz="500"/>
                        <a:t>-121.6794</a:t>
                      </a:r>
                      <a:endParaRPr sz="500"/>
                    </a:p>
                  </a:txBody>
                  <a:tcPr marT="63500" marB="63500" marR="63500" marL="63500">
                    <a:noFill/>
                  </a:tcPr>
                </a:tc>
              </a:tr>
              <a:tr h="233600">
                <a:tc>
                  <a:txBody>
                    <a:bodyPr/>
                    <a:lstStyle/>
                    <a:p>
                      <a:pPr indent="0" lvl="0" marL="0" rtl="0" algn="l">
                        <a:spcBef>
                          <a:spcPts val="0"/>
                        </a:spcBef>
                        <a:spcAft>
                          <a:spcPts val="0"/>
                        </a:spcAft>
                        <a:buNone/>
                      </a:pPr>
                      <a:r>
                        <a:rPr b="1" lang="en" sz="500"/>
                        <a:t>static.54</a:t>
                      </a:r>
                      <a:endParaRPr b="1" sz="500"/>
                    </a:p>
                  </a:txBody>
                  <a:tcPr marT="63500" marB="63500" marR="63500" marL="63500">
                    <a:noFill/>
                  </a:tcPr>
                </a:tc>
                <a:tc>
                  <a:txBody>
                    <a:bodyPr/>
                    <a:lstStyle/>
                    <a:p>
                      <a:pPr indent="0" lvl="0" marL="0" rtl="0" algn="l">
                        <a:spcBef>
                          <a:spcPts val="0"/>
                        </a:spcBef>
                        <a:spcAft>
                          <a:spcPts val="0"/>
                        </a:spcAft>
                        <a:buNone/>
                      </a:pPr>
                      <a:r>
                        <a:rPr b="1" lang="en" sz="500"/>
                        <a:t>-257.7340</a:t>
                      </a:r>
                      <a:endParaRPr b="1" sz="500"/>
                    </a:p>
                  </a:txBody>
                  <a:tcPr marT="63500" marB="63500" marR="63500" marL="63500">
                    <a:noFill/>
                  </a:tcPr>
                </a:tc>
              </a:tr>
            </a:tbl>
          </a:graphicData>
        </a:graphic>
      </p:graphicFrame>
      <p:sp>
        <p:nvSpPr>
          <p:cNvPr id="600" name="Google Shape;600;g3b6e99eb217_0_191"/>
          <p:cNvSpPr txBox="1"/>
          <p:nvPr/>
        </p:nvSpPr>
        <p:spPr>
          <a:xfrm>
            <a:off x="167625" y="2800525"/>
            <a:ext cx="6545700" cy="2165100"/>
          </a:xfrm>
          <a:prstGeom prst="rect">
            <a:avLst/>
          </a:prstGeom>
          <a:noFill/>
          <a:ln>
            <a:noFill/>
          </a:ln>
        </p:spPr>
        <p:txBody>
          <a:bodyPr anchorCtr="0" anchor="t" bIns="91425" lIns="91425" spcFirstLastPara="1" rIns="91425" wrap="square" tIns="91425">
            <a:spAutoFit/>
          </a:bodyPr>
          <a:lstStyle/>
          <a:p>
            <a:pPr indent="180340" lvl="0" marL="0" rtl="0" algn="just">
              <a:lnSpc>
                <a:spcPct val="100000"/>
              </a:lnSpc>
              <a:spcBef>
                <a:spcPts val="0"/>
              </a:spcBef>
              <a:spcAft>
                <a:spcPts val="0"/>
              </a:spcAft>
              <a:buNone/>
            </a:pPr>
            <a:r>
              <a:rPr lang="en" sz="800">
                <a:solidFill>
                  <a:schemeClr val="lt1"/>
                </a:solidFill>
              </a:rPr>
              <a:t>Several temporal features exhibit substantial positive influence on the model’s prediction. Notably, past[34].month (130.81), future[3].dow (93.73), and past[15].is_holiday (85.42) emerge as the most significant contributors, underscoring pronounced dependencies on seasonality, day-of-week, and historical holiday effects in the forecast. Additional temporal and calendar-related features, such as past[8].weekofyear (38.06), future[5].is_workday (31.02), past[31].month (18.62), and past[38].weekofyear (3.41), also positively influence predictions, indicating the hybrid model’s sensitivity to recurring temporal cycles and workday patterns.</a:t>
            </a:r>
            <a:endParaRPr sz="800">
              <a:solidFill>
                <a:schemeClr val="lt1"/>
              </a:solidFill>
            </a:endParaRPr>
          </a:p>
          <a:p>
            <a:pPr indent="180340" lvl="0" marL="0" rtl="0" algn="just">
              <a:lnSpc>
                <a:spcPct val="100000"/>
              </a:lnSpc>
              <a:spcBef>
                <a:spcPts val="1000"/>
              </a:spcBef>
              <a:spcAft>
                <a:spcPts val="0"/>
              </a:spcAft>
              <a:buNone/>
            </a:pPr>
            <a:r>
              <a:rPr lang="en" sz="800">
                <a:solidFill>
                  <a:schemeClr val="lt1"/>
                </a:solidFill>
              </a:rPr>
              <a:t>Conversely, several features display notable negative contributions, acting to suppress the predicted value. Among these, the static feature static.54 (weight = -257.73) has the most pronounced impact, suggesting that this specific static attribute is strongly associated with reduced forecast outputs. Other features exhibiting negative weights include future[5].onpromotion (-121.68), past[16].is_holiday (-91.28), past[38].dcoilwtico (-84.70), past[27].dcoilwtico (-83.20), past[4].is_holiday (-52.78), past[12].dcoilwtico (-30.07), and past[15].weekofyear (-19.53). These results suggest that certain promotional periods, holidays, and economic indicators (oil prices) have a reducing effect on the model’s demand prediction for the analyzed instance.</a:t>
            </a:r>
            <a:endParaRPr sz="800">
              <a:solidFill>
                <a:schemeClr val="lt1"/>
              </a:solidFill>
            </a:endParaRPr>
          </a:p>
          <a:p>
            <a:pPr indent="180340" lvl="0" marL="0" rtl="0" algn="just">
              <a:lnSpc>
                <a:spcPct val="100000"/>
              </a:lnSpc>
              <a:spcBef>
                <a:spcPts val="1000"/>
              </a:spcBef>
              <a:spcAft>
                <a:spcPts val="1000"/>
              </a:spcAft>
              <a:buNone/>
            </a:pPr>
            <a:r>
              <a:rPr lang="en" sz="800">
                <a:solidFill>
                  <a:schemeClr val="lt1"/>
                </a:solidFill>
              </a:rPr>
              <a:t>Taken together, the LIME analysis reveals that the hybrid model’s prediction for store number 1 and product family AUTOMOTIVE is primarily driven by its temporal features, particularly those reflecting seasonality and calendar events. In contrast, several static and external variables exert a substantial negative influence. </a:t>
            </a:r>
            <a:endParaRPr sz="800">
              <a:solidFill>
                <a:schemeClr val="lt1"/>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4" name="Shape 604"/>
        <p:cNvGrpSpPr/>
        <p:nvPr/>
      </p:nvGrpSpPr>
      <p:grpSpPr>
        <a:xfrm>
          <a:off x="0" y="0"/>
          <a:ext cx="0" cy="0"/>
          <a:chOff x="0" y="0"/>
          <a:chExt cx="0" cy="0"/>
        </a:xfrm>
      </p:grpSpPr>
      <p:sp>
        <p:nvSpPr>
          <p:cNvPr id="605" name="Google Shape;605;g3b6e99eb217_0_183"/>
          <p:cNvSpPr txBox="1"/>
          <p:nvPr>
            <p:ph type="title"/>
          </p:nvPr>
        </p:nvSpPr>
        <p:spPr>
          <a:xfrm>
            <a:off x="1200300" y="154000"/>
            <a:ext cx="4854300" cy="398400"/>
          </a:xfrm>
          <a:prstGeom prst="rect">
            <a:avLst/>
          </a:prstGeom>
        </p:spPr>
        <p:txBody>
          <a:bodyPr anchorCtr="0" anchor="b" bIns="0" lIns="0" spcFirstLastPara="1" rIns="0" wrap="square" tIns="91425">
            <a:noAutofit/>
          </a:bodyPr>
          <a:lstStyle/>
          <a:p>
            <a:pPr indent="0" lvl="0" marL="0" rtl="0" algn="l">
              <a:spcBef>
                <a:spcPts val="0"/>
              </a:spcBef>
              <a:spcAft>
                <a:spcPts val="0"/>
              </a:spcAft>
              <a:buNone/>
            </a:pPr>
            <a:r>
              <a:rPr lang="en"/>
              <a:t>Hybrid Model Performance</a:t>
            </a:r>
            <a:endParaRPr/>
          </a:p>
        </p:txBody>
      </p:sp>
      <p:pic>
        <p:nvPicPr>
          <p:cNvPr id="606" name="Google Shape;606;g3b6e99eb217_0_183"/>
          <p:cNvPicPr preferRelativeResize="0"/>
          <p:nvPr/>
        </p:nvPicPr>
        <p:blipFill>
          <a:blip r:embed="rId3">
            <a:alphaModFix/>
          </a:blip>
          <a:stretch>
            <a:fillRect/>
          </a:stretch>
        </p:blipFill>
        <p:spPr>
          <a:xfrm>
            <a:off x="277825" y="1797450"/>
            <a:ext cx="5400675" cy="3238500"/>
          </a:xfrm>
          <a:prstGeom prst="rect">
            <a:avLst/>
          </a:prstGeom>
          <a:noFill/>
          <a:ln>
            <a:noFill/>
          </a:ln>
        </p:spPr>
      </p:pic>
      <p:graphicFrame>
        <p:nvGraphicFramePr>
          <p:cNvPr id="607" name="Google Shape;607;g3b6e99eb217_0_183"/>
          <p:cNvGraphicFramePr/>
          <p:nvPr/>
        </p:nvGraphicFramePr>
        <p:xfrm>
          <a:off x="6352575" y="44450"/>
          <a:ext cx="3000000" cy="3000000"/>
        </p:xfrm>
        <a:graphic>
          <a:graphicData uri="http://schemas.openxmlformats.org/drawingml/2006/table">
            <a:tbl>
              <a:tblPr>
                <a:noFill/>
                <a:tableStyleId>{8A9341A8-0CAC-4556-A878-8DEF17053CF8}</a:tableStyleId>
              </a:tblPr>
              <a:tblGrid>
                <a:gridCol w="2580300"/>
              </a:tblGrid>
              <a:tr h="270650">
                <a:tc>
                  <a:txBody>
                    <a:bodyPr/>
                    <a:lstStyle/>
                    <a:p>
                      <a:pPr indent="0" lvl="0" marL="0" rtl="0" algn="l">
                        <a:spcBef>
                          <a:spcPts val="0"/>
                        </a:spcBef>
                        <a:spcAft>
                          <a:spcPts val="0"/>
                        </a:spcAft>
                        <a:buNone/>
                      </a:pPr>
                      <a:r>
                        <a:rPr lang="en" sz="1000"/>
                        <a:t>Parameters</a:t>
                      </a:r>
                      <a:endParaRPr sz="1000"/>
                    </a:p>
                  </a:txBody>
                  <a:tcPr marT="63500" marB="63500" marR="63500" marL="63500">
                    <a:noFill/>
                  </a:tcPr>
                </a:tc>
              </a:tr>
              <a:tr h="1184425">
                <a:tc>
                  <a:txBody>
                    <a:bodyPr/>
                    <a:lstStyle/>
                    <a:p>
                      <a:pPr indent="0" lvl="0" marL="0" rtl="0" algn="l">
                        <a:spcBef>
                          <a:spcPts val="0"/>
                        </a:spcBef>
                        <a:spcAft>
                          <a:spcPts val="0"/>
                        </a:spcAft>
                        <a:buNone/>
                      </a:pPr>
                      <a:r>
                        <a:rPr lang="en" sz="1000"/>
                        <a:t>--hidden-dim: 128</a:t>
                      </a:r>
                      <a:endParaRPr sz="1000"/>
                    </a:p>
                    <a:p>
                      <a:pPr indent="0" lvl="0" marL="0" rtl="0" algn="l">
                        <a:spcBef>
                          <a:spcPts val="0"/>
                        </a:spcBef>
                        <a:spcAft>
                          <a:spcPts val="0"/>
                        </a:spcAft>
                        <a:buNone/>
                      </a:pPr>
                      <a:r>
                        <a:rPr lang="en" sz="1000"/>
                        <a:t>--d-mode: 64</a:t>
                      </a:r>
                      <a:endParaRPr sz="1000"/>
                    </a:p>
                    <a:p>
                      <a:pPr indent="0" lvl="0" marL="0" rtl="0" algn="l">
                        <a:spcBef>
                          <a:spcPts val="0"/>
                        </a:spcBef>
                        <a:spcAft>
                          <a:spcPts val="0"/>
                        </a:spcAft>
                        <a:buNone/>
                      </a:pPr>
                      <a:r>
                        <a:rPr lang="en" sz="1000"/>
                        <a:t>--heads: 4</a:t>
                      </a:r>
                      <a:endParaRPr sz="1000"/>
                    </a:p>
                    <a:p>
                      <a:pPr indent="0" lvl="0" marL="0" rtl="0" algn="l">
                        <a:spcBef>
                          <a:spcPts val="0"/>
                        </a:spcBef>
                        <a:spcAft>
                          <a:spcPts val="0"/>
                        </a:spcAft>
                        <a:buNone/>
                      </a:pPr>
                      <a:r>
                        <a:rPr lang="en" sz="1000"/>
                        <a:t>--lstm-hidden: 64</a:t>
                      </a:r>
                      <a:endParaRPr sz="1000"/>
                    </a:p>
                    <a:p>
                      <a:pPr indent="0" lvl="0" marL="0" rtl="0" algn="l">
                        <a:spcBef>
                          <a:spcPts val="0"/>
                        </a:spcBef>
                        <a:spcAft>
                          <a:spcPts val="0"/>
                        </a:spcAft>
                        <a:buNone/>
                      </a:pPr>
                      <a:r>
                        <a:rPr lang="en" sz="1000"/>
                        <a:t>--lstm-layers: 1</a:t>
                      </a:r>
                      <a:endParaRPr sz="1000"/>
                    </a:p>
                    <a:p>
                      <a:pPr indent="0" lvl="0" marL="0" rtl="0" algn="l">
                        <a:spcBef>
                          <a:spcPts val="0"/>
                        </a:spcBef>
                        <a:spcAft>
                          <a:spcPts val="0"/>
                        </a:spcAft>
                        <a:buNone/>
                      </a:pPr>
                      <a:r>
                        <a:rPr lang="en" sz="1000"/>
                        <a:t>--gnn-hidden: 64</a:t>
                      </a:r>
                      <a:endParaRPr sz="1000"/>
                    </a:p>
                    <a:p>
                      <a:pPr indent="0" lvl="0" marL="0" rtl="0" algn="l">
                        <a:spcBef>
                          <a:spcPts val="0"/>
                        </a:spcBef>
                        <a:spcAft>
                          <a:spcPts val="0"/>
                        </a:spcAft>
                        <a:buNone/>
                      </a:pPr>
                      <a:r>
                        <a:rPr lang="en" sz="1000"/>
                        <a:t>--gnn-embed: 32</a:t>
                      </a:r>
                      <a:endParaRPr sz="1000"/>
                    </a:p>
                  </a:txBody>
                  <a:tcPr marT="63500" marB="63500" marR="63500" marL="63500">
                    <a:noFill/>
                  </a:tcPr>
                </a:tc>
              </a:tr>
              <a:tr h="1184425">
                <a:tc>
                  <a:txBody>
                    <a:bodyPr/>
                    <a:lstStyle/>
                    <a:p>
                      <a:pPr indent="0" lvl="0" marL="0" rtl="0" algn="l">
                        <a:spcBef>
                          <a:spcPts val="0"/>
                        </a:spcBef>
                        <a:spcAft>
                          <a:spcPts val="0"/>
                        </a:spcAft>
                        <a:buNone/>
                      </a:pPr>
                      <a:r>
                        <a:rPr lang="en" sz="1000"/>
                        <a:t>--hidden-dim: 64</a:t>
                      </a:r>
                      <a:endParaRPr sz="1000"/>
                    </a:p>
                    <a:p>
                      <a:pPr indent="0" lvl="0" marL="0" rtl="0" algn="l">
                        <a:spcBef>
                          <a:spcPts val="0"/>
                        </a:spcBef>
                        <a:spcAft>
                          <a:spcPts val="0"/>
                        </a:spcAft>
                        <a:buNone/>
                      </a:pPr>
                      <a:r>
                        <a:rPr lang="en" sz="1000"/>
                        <a:t>--d-mode: 32</a:t>
                      </a:r>
                      <a:endParaRPr sz="1000"/>
                    </a:p>
                    <a:p>
                      <a:pPr indent="0" lvl="0" marL="0" rtl="0" algn="l">
                        <a:spcBef>
                          <a:spcPts val="0"/>
                        </a:spcBef>
                        <a:spcAft>
                          <a:spcPts val="0"/>
                        </a:spcAft>
                        <a:buNone/>
                      </a:pPr>
                      <a:r>
                        <a:rPr lang="en" sz="1000"/>
                        <a:t>--heads: 4</a:t>
                      </a:r>
                      <a:endParaRPr sz="1000"/>
                    </a:p>
                    <a:p>
                      <a:pPr indent="0" lvl="0" marL="0" rtl="0" algn="l">
                        <a:spcBef>
                          <a:spcPts val="0"/>
                        </a:spcBef>
                        <a:spcAft>
                          <a:spcPts val="0"/>
                        </a:spcAft>
                        <a:buNone/>
                      </a:pPr>
                      <a:r>
                        <a:rPr lang="en" sz="1000"/>
                        <a:t>--lstm-hidden: 32</a:t>
                      </a:r>
                      <a:endParaRPr sz="1000"/>
                    </a:p>
                    <a:p>
                      <a:pPr indent="0" lvl="0" marL="0" rtl="0" algn="l">
                        <a:spcBef>
                          <a:spcPts val="0"/>
                        </a:spcBef>
                        <a:spcAft>
                          <a:spcPts val="0"/>
                        </a:spcAft>
                        <a:buNone/>
                      </a:pPr>
                      <a:r>
                        <a:rPr lang="en" sz="1000"/>
                        <a:t>--lstm-layers: 1</a:t>
                      </a:r>
                      <a:endParaRPr sz="1000"/>
                    </a:p>
                    <a:p>
                      <a:pPr indent="0" lvl="0" marL="0" rtl="0" algn="l">
                        <a:spcBef>
                          <a:spcPts val="0"/>
                        </a:spcBef>
                        <a:spcAft>
                          <a:spcPts val="0"/>
                        </a:spcAft>
                        <a:buNone/>
                      </a:pPr>
                      <a:r>
                        <a:rPr lang="en" sz="1000"/>
                        <a:t>--gnn-hidden: 32</a:t>
                      </a:r>
                      <a:endParaRPr sz="1000"/>
                    </a:p>
                    <a:p>
                      <a:pPr indent="0" lvl="0" marL="0" rtl="0" algn="l">
                        <a:spcBef>
                          <a:spcPts val="0"/>
                        </a:spcBef>
                        <a:spcAft>
                          <a:spcPts val="0"/>
                        </a:spcAft>
                        <a:buNone/>
                      </a:pPr>
                      <a:r>
                        <a:rPr lang="en" sz="1000"/>
                        <a:t>--gnn-embed: 16</a:t>
                      </a:r>
                      <a:endParaRPr sz="1000"/>
                    </a:p>
                  </a:txBody>
                  <a:tcPr marT="63500" marB="63500" marR="63500" marL="63500">
                    <a:noFill/>
                  </a:tcPr>
                </a:tc>
              </a:tr>
              <a:tr h="1184425">
                <a:tc>
                  <a:txBody>
                    <a:bodyPr/>
                    <a:lstStyle/>
                    <a:p>
                      <a:pPr indent="0" lvl="0" marL="0" rtl="0" algn="l">
                        <a:spcBef>
                          <a:spcPts val="0"/>
                        </a:spcBef>
                        <a:spcAft>
                          <a:spcPts val="0"/>
                        </a:spcAft>
                        <a:buNone/>
                      </a:pPr>
                      <a:r>
                        <a:rPr lang="en" sz="1000"/>
                        <a:t>--hidden-dim: 256</a:t>
                      </a:r>
                      <a:endParaRPr sz="1000"/>
                    </a:p>
                    <a:p>
                      <a:pPr indent="0" lvl="0" marL="0" rtl="0" algn="l">
                        <a:spcBef>
                          <a:spcPts val="0"/>
                        </a:spcBef>
                        <a:spcAft>
                          <a:spcPts val="0"/>
                        </a:spcAft>
                        <a:buNone/>
                      </a:pPr>
                      <a:r>
                        <a:rPr lang="en" sz="1000"/>
                        <a:t>--d-model: 128</a:t>
                      </a:r>
                      <a:endParaRPr sz="1000"/>
                    </a:p>
                    <a:p>
                      <a:pPr indent="0" lvl="0" marL="0" rtl="0" algn="l">
                        <a:spcBef>
                          <a:spcPts val="0"/>
                        </a:spcBef>
                        <a:spcAft>
                          <a:spcPts val="0"/>
                        </a:spcAft>
                        <a:buNone/>
                      </a:pPr>
                      <a:r>
                        <a:rPr lang="en" sz="1000"/>
                        <a:t>--heads: 8</a:t>
                      </a:r>
                      <a:endParaRPr sz="1000"/>
                    </a:p>
                    <a:p>
                      <a:pPr indent="0" lvl="0" marL="0" rtl="0" algn="l">
                        <a:spcBef>
                          <a:spcPts val="0"/>
                        </a:spcBef>
                        <a:spcAft>
                          <a:spcPts val="0"/>
                        </a:spcAft>
                        <a:buNone/>
                      </a:pPr>
                      <a:r>
                        <a:rPr lang="en" sz="1000"/>
                        <a:t>--lstm-hidden: 64</a:t>
                      </a:r>
                      <a:endParaRPr sz="1000"/>
                    </a:p>
                    <a:p>
                      <a:pPr indent="0" lvl="0" marL="0" rtl="0" algn="l">
                        <a:spcBef>
                          <a:spcPts val="0"/>
                        </a:spcBef>
                        <a:spcAft>
                          <a:spcPts val="0"/>
                        </a:spcAft>
                        <a:buNone/>
                      </a:pPr>
                      <a:r>
                        <a:rPr lang="en" sz="1000"/>
                        <a:t>--lstm-layers: 3</a:t>
                      </a:r>
                      <a:endParaRPr sz="1000"/>
                    </a:p>
                    <a:p>
                      <a:pPr indent="0" lvl="0" marL="0" rtl="0" algn="l">
                        <a:spcBef>
                          <a:spcPts val="0"/>
                        </a:spcBef>
                        <a:spcAft>
                          <a:spcPts val="0"/>
                        </a:spcAft>
                        <a:buNone/>
                      </a:pPr>
                      <a:r>
                        <a:rPr lang="en" sz="1000"/>
                        <a:t>--gnn-hidden: 128</a:t>
                      </a:r>
                      <a:endParaRPr sz="1000"/>
                    </a:p>
                    <a:p>
                      <a:pPr indent="0" lvl="0" marL="0" rtl="0" algn="l">
                        <a:spcBef>
                          <a:spcPts val="0"/>
                        </a:spcBef>
                        <a:spcAft>
                          <a:spcPts val="0"/>
                        </a:spcAft>
                        <a:buNone/>
                      </a:pPr>
                      <a:r>
                        <a:rPr lang="en" sz="1000"/>
                        <a:t>--gnn-embed: 64</a:t>
                      </a:r>
                      <a:endParaRPr sz="1000"/>
                    </a:p>
                  </a:txBody>
                  <a:tcPr marT="63500" marB="63500" marR="63500" marL="63500">
                    <a:solidFill>
                      <a:srgbClr val="D9EAD3"/>
                    </a:solidFill>
                  </a:tcPr>
                </a:tc>
              </a:tr>
              <a:tr h="1184425">
                <a:tc>
                  <a:txBody>
                    <a:bodyPr/>
                    <a:lstStyle/>
                    <a:p>
                      <a:pPr indent="0" lvl="0" marL="0" rtl="0" algn="l">
                        <a:spcBef>
                          <a:spcPts val="0"/>
                        </a:spcBef>
                        <a:spcAft>
                          <a:spcPts val="0"/>
                        </a:spcAft>
                        <a:buNone/>
                      </a:pPr>
                      <a:r>
                        <a:rPr lang="en" sz="1000"/>
                        <a:t>--hidden-dim: 32</a:t>
                      </a:r>
                      <a:endParaRPr sz="1000"/>
                    </a:p>
                    <a:p>
                      <a:pPr indent="0" lvl="0" marL="0" rtl="0" algn="l">
                        <a:spcBef>
                          <a:spcPts val="0"/>
                        </a:spcBef>
                        <a:spcAft>
                          <a:spcPts val="0"/>
                        </a:spcAft>
                        <a:buNone/>
                      </a:pPr>
                      <a:r>
                        <a:rPr lang="en" sz="1000"/>
                        <a:t>--d-model: 16</a:t>
                      </a:r>
                      <a:endParaRPr sz="1000"/>
                    </a:p>
                    <a:p>
                      <a:pPr indent="0" lvl="0" marL="0" rtl="0" algn="l">
                        <a:spcBef>
                          <a:spcPts val="0"/>
                        </a:spcBef>
                        <a:spcAft>
                          <a:spcPts val="0"/>
                        </a:spcAft>
                        <a:buNone/>
                      </a:pPr>
                      <a:r>
                        <a:rPr lang="en" sz="1000"/>
                        <a:t>--heads: 2</a:t>
                      </a:r>
                      <a:endParaRPr sz="1000"/>
                    </a:p>
                    <a:p>
                      <a:pPr indent="0" lvl="0" marL="0" rtl="0" algn="l">
                        <a:spcBef>
                          <a:spcPts val="0"/>
                        </a:spcBef>
                        <a:spcAft>
                          <a:spcPts val="0"/>
                        </a:spcAft>
                        <a:buNone/>
                      </a:pPr>
                      <a:r>
                        <a:rPr lang="en" sz="1000"/>
                        <a:t>--lstm-hidden: 32</a:t>
                      </a:r>
                      <a:endParaRPr sz="1000"/>
                    </a:p>
                    <a:p>
                      <a:pPr indent="0" lvl="0" marL="0" rtl="0" algn="l">
                        <a:spcBef>
                          <a:spcPts val="0"/>
                        </a:spcBef>
                        <a:spcAft>
                          <a:spcPts val="0"/>
                        </a:spcAft>
                        <a:buNone/>
                      </a:pPr>
                      <a:r>
                        <a:rPr lang="en" sz="1000"/>
                        <a:t>--lstm-layers: 1</a:t>
                      </a:r>
                      <a:endParaRPr sz="1000"/>
                    </a:p>
                    <a:p>
                      <a:pPr indent="0" lvl="0" marL="0" rtl="0" algn="l">
                        <a:spcBef>
                          <a:spcPts val="0"/>
                        </a:spcBef>
                        <a:spcAft>
                          <a:spcPts val="0"/>
                        </a:spcAft>
                        <a:buNone/>
                      </a:pPr>
                      <a:r>
                        <a:rPr lang="en" sz="1000"/>
                        <a:t>--gnn-hidden: 16</a:t>
                      </a:r>
                      <a:endParaRPr sz="1000"/>
                    </a:p>
                    <a:p>
                      <a:pPr indent="0" lvl="0" marL="0" rtl="0" algn="l">
                        <a:spcBef>
                          <a:spcPts val="0"/>
                        </a:spcBef>
                        <a:spcAft>
                          <a:spcPts val="0"/>
                        </a:spcAft>
                        <a:buNone/>
                      </a:pPr>
                      <a:r>
                        <a:rPr lang="en" sz="1000"/>
                        <a:t>--gnn-embed: 8</a:t>
                      </a:r>
                      <a:endParaRPr sz="1000"/>
                    </a:p>
                  </a:txBody>
                  <a:tcPr marT="63500" marB="63500" marR="63500" marL="63500">
                    <a:noFill/>
                  </a:tcPr>
                </a:tc>
              </a:tr>
            </a:tbl>
          </a:graphicData>
        </a:graphic>
      </p:graphicFrame>
      <p:sp>
        <p:nvSpPr>
          <p:cNvPr id="608" name="Google Shape;608;g3b6e99eb217_0_183"/>
          <p:cNvSpPr txBox="1"/>
          <p:nvPr/>
        </p:nvSpPr>
        <p:spPr>
          <a:xfrm>
            <a:off x="243825" y="552400"/>
            <a:ext cx="5303400" cy="1031400"/>
          </a:xfrm>
          <a:prstGeom prst="rect">
            <a:avLst/>
          </a:prstGeom>
          <a:noFill/>
          <a:ln>
            <a:noFill/>
          </a:ln>
        </p:spPr>
        <p:txBody>
          <a:bodyPr anchorCtr="0" anchor="t" bIns="91425" lIns="91425" spcFirstLastPara="1" rIns="91425" wrap="square" tIns="91425">
            <a:spAutoFit/>
          </a:bodyPr>
          <a:lstStyle/>
          <a:p>
            <a:pPr indent="180340" lvl="0" marL="0" rtl="0" algn="just">
              <a:lnSpc>
                <a:spcPct val="200000"/>
              </a:lnSpc>
              <a:spcBef>
                <a:spcPts val="0"/>
              </a:spcBef>
              <a:spcAft>
                <a:spcPts val="1000"/>
              </a:spcAft>
              <a:buNone/>
            </a:pPr>
            <a:r>
              <a:rPr lang="en" sz="1100">
                <a:solidFill>
                  <a:schemeClr val="lt1"/>
                </a:solidFill>
              </a:rPr>
              <a:t>Among the four evaluated configurations of hybrid model parameters, Model 3 demonstrated the best performance, achieving the lowest MAE of 59.76 on the test set (see Figure 6.18).</a:t>
            </a:r>
            <a:endParaRPr sz="1100">
              <a:solidFill>
                <a:schemeClr val="lt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3"/>
          <p:cNvSpPr/>
          <p:nvPr/>
        </p:nvSpPr>
        <p:spPr>
          <a:xfrm>
            <a:off x="641025" y="280500"/>
            <a:ext cx="4600500" cy="4582500"/>
          </a:xfrm>
          <a:prstGeom prst="roundRect">
            <a:avLst>
              <a:gd fmla="val 17319"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mo"/>
              <a:ea typeface="Arimo"/>
              <a:cs typeface="Arimo"/>
              <a:sym typeface="Arimo"/>
            </a:endParaRPr>
          </a:p>
        </p:txBody>
      </p:sp>
      <p:sp>
        <p:nvSpPr>
          <p:cNvPr id="365" name="Google Shape;365;p3"/>
          <p:cNvSpPr txBox="1"/>
          <p:nvPr>
            <p:ph type="title"/>
          </p:nvPr>
        </p:nvSpPr>
        <p:spPr>
          <a:xfrm>
            <a:off x="6407400" y="280500"/>
            <a:ext cx="2097600" cy="368700"/>
          </a:xfrm>
          <a:prstGeom prst="rect">
            <a:avLst/>
          </a:prstGeom>
          <a:noFill/>
          <a:ln>
            <a:noFill/>
          </a:ln>
        </p:spPr>
        <p:txBody>
          <a:bodyPr anchorCtr="0" anchor="b" bIns="0" lIns="0" spcFirstLastPara="1" rIns="0" wrap="square" tIns="91425">
            <a:noAutofit/>
          </a:bodyPr>
          <a:lstStyle/>
          <a:p>
            <a:pPr indent="0" lvl="0" marL="0" rtl="0" algn="l">
              <a:lnSpc>
                <a:spcPct val="100000"/>
              </a:lnSpc>
              <a:spcBef>
                <a:spcPts val="0"/>
              </a:spcBef>
              <a:spcAft>
                <a:spcPts val="0"/>
              </a:spcAft>
              <a:buSzPts val="2000"/>
              <a:buNone/>
            </a:pPr>
            <a:r>
              <a:rPr lang="en"/>
              <a:t>Introduction</a:t>
            </a:r>
            <a:endParaRPr/>
          </a:p>
        </p:txBody>
      </p:sp>
      <p:sp>
        <p:nvSpPr>
          <p:cNvPr id="366" name="Google Shape;366;p3"/>
          <p:cNvSpPr txBox="1"/>
          <p:nvPr>
            <p:ph idx="3" type="title"/>
          </p:nvPr>
        </p:nvSpPr>
        <p:spPr>
          <a:xfrm>
            <a:off x="5876100" y="923400"/>
            <a:ext cx="3129000" cy="3826500"/>
          </a:xfrm>
          <a:prstGeom prst="rect">
            <a:avLst/>
          </a:prstGeom>
          <a:noFill/>
          <a:ln>
            <a:noFill/>
          </a:ln>
        </p:spPr>
        <p:txBody>
          <a:bodyPr anchorCtr="0" anchor="t" bIns="0" lIns="0" spcFirstLastPara="1" rIns="0" wrap="square" tIns="91425">
            <a:noAutofit/>
          </a:bodyPr>
          <a:lstStyle/>
          <a:p>
            <a:pPr indent="0" lvl="0" marL="0" rtl="0" algn="just">
              <a:lnSpc>
                <a:spcPct val="115000"/>
              </a:lnSpc>
              <a:spcBef>
                <a:spcPts val="0"/>
              </a:spcBef>
              <a:spcAft>
                <a:spcPts val="0"/>
              </a:spcAft>
              <a:buClr>
                <a:schemeClr val="lt1"/>
              </a:buClr>
              <a:buSzPts val="1100"/>
              <a:buNone/>
            </a:pPr>
            <a:r>
              <a:rPr lang="en" sz="1200">
                <a:solidFill>
                  <a:schemeClr val="lt1"/>
                </a:solidFill>
                <a:latin typeface="Arial"/>
                <a:ea typeface="Arial"/>
                <a:cs typeface="Arial"/>
                <a:sym typeface="Arial"/>
              </a:rPr>
              <a:t>Demand forecasting is central to retail success, enabling efficient inventory and resource management.</a:t>
            </a:r>
            <a:endParaRPr sz="1200">
              <a:solidFill>
                <a:schemeClr val="lt1"/>
              </a:solidFill>
              <a:latin typeface="Arial"/>
              <a:ea typeface="Arial"/>
              <a:cs typeface="Arial"/>
              <a:sym typeface="Arial"/>
            </a:endParaRPr>
          </a:p>
          <a:p>
            <a:pPr indent="0" lvl="0" marL="0" rtl="0" algn="just">
              <a:lnSpc>
                <a:spcPct val="115000"/>
              </a:lnSpc>
              <a:spcBef>
                <a:spcPts val="0"/>
              </a:spcBef>
              <a:spcAft>
                <a:spcPts val="0"/>
              </a:spcAft>
              <a:buClr>
                <a:schemeClr val="lt1"/>
              </a:buClr>
              <a:buSzPts val="1100"/>
              <a:buNone/>
            </a:pPr>
            <a:r>
              <a:t/>
            </a:r>
            <a:endParaRPr sz="1200">
              <a:solidFill>
                <a:schemeClr val="lt1"/>
              </a:solidFill>
              <a:latin typeface="Arial"/>
              <a:ea typeface="Arial"/>
              <a:cs typeface="Arial"/>
              <a:sym typeface="Arial"/>
            </a:endParaRPr>
          </a:p>
          <a:p>
            <a:pPr indent="0" lvl="0" marL="0" rtl="0" algn="just">
              <a:lnSpc>
                <a:spcPct val="115000"/>
              </a:lnSpc>
              <a:spcBef>
                <a:spcPts val="0"/>
              </a:spcBef>
              <a:spcAft>
                <a:spcPts val="0"/>
              </a:spcAft>
              <a:buClr>
                <a:schemeClr val="lt1"/>
              </a:buClr>
              <a:buSzPts val="1100"/>
              <a:buNone/>
            </a:pPr>
            <a:r>
              <a:rPr lang="en" sz="1200">
                <a:solidFill>
                  <a:schemeClr val="lt1"/>
                </a:solidFill>
                <a:latin typeface="Arial"/>
                <a:ea typeface="Arial"/>
                <a:cs typeface="Arial"/>
                <a:sym typeface="Arial"/>
              </a:rPr>
              <a:t>Complex supply chains and logistics increase the need for advanced, AI-driven forecasting models.</a:t>
            </a:r>
            <a:endParaRPr sz="1200">
              <a:solidFill>
                <a:schemeClr val="lt1"/>
              </a:solidFill>
              <a:latin typeface="Arial"/>
              <a:ea typeface="Arial"/>
              <a:cs typeface="Arial"/>
              <a:sym typeface="Arial"/>
            </a:endParaRPr>
          </a:p>
          <a:p>
            <a:pPr indent="0" lvl="0" marL="0" rtl="0" algn="just">
              <a:lnSpc>
                <a:spcPct val="115000"/>
              </a:lnSpc>
              <a:spcBef>
                <a:spcPts val="0"/>
              </a:spcBef>
              <a:spcAft>
                <a:spcPts val="0"/>
              </a:spcAft>
              <a:buClr>
                <a:schemeClr val="lt1"/>
              </a:buClr>
              <a:buSzPts val="1100"/>
              <a:buNone/>
            </a:pPr>
            <a:r>
              <a:t/>
            </a:r>
            <a:endParaRPr sz="1200">
              <a:solidFill>
                <a:schemeClr val="lt1"/>
              </a:solidFill>
              <a:latin typeface="Arial"/>
              <a:ea typeface="Arial"/>
              <a:cs typeface="Arial"/>
              <a:sym typeface="Arial"/>
            </a:endParaRPr>
          </a:p>
          <a:p>
            <a:pPr indent="0" lvl="0" marL="0" rtl="0" algn="just">
              <a:lnSpc>
                <a:spcPct val="115000"/>
              </a:lnSpc>
              <a:spcBef>
                <a:spcPts val="0"/>
              </a:spcBef>
              <a:spcAft>
                <a:spcPts val="0"/>
              </a:spcAft>
              <a:buClr>
                <a:schemeClr val="lt1"/>
              </a:buClr>
              <a:buSzPts val="1100"/>
              <a:buNone/>
            </a:pPr>
            <a:r>
              <a:rPr lang="en" sz="1200">
                <a:solidFill>
                  <a:schemeClr val="lt1"/>
                </a:solidFill>
                <a:latin typeface="Arial"/>
                <a:ea typeface="Arial"/>
                <a:cs typeface="Arial"/>
                <a:sym typeface="Arial"/>
              </a:rPr>
              <a:t>This research explores GNN, TFT, hybrid GNN-TFT models, prioritizing both predictive accuracy and model explainability.</a:t>
            </a:r>
            <a:endParaRPr sz="1200">
              <a:solidFill>
                <a:schemeClr val="lt1"/>
              </a:solidFill>
              <a:latin typeface="Arial"/>
              <a:ea typeface="Arial"/>
              <a:cs typeface="Arial"/>
              <a:sym typeface="Arial"/>
            </a:endParaRPr>
          </a:p>
          <a:p>
            <a:pPr indent="0" lvl="0" marL="0" rtl="0" algn="just">
              <a:lnSpc>
                <a:spcPct val="115000"/>
              </a:lnSpc>
              <a:spcBef>
                <a:spcPts val="0"/>
              </a:spcBef>
              <a:spcAft>
                <a:spcPts val="0"/>
              </a:spcAft>
              <a:buClr>
                <a:schemeClr val="lt1"/>
              </a:buClr>
              <a:buSzPts val="1100"/>
              <a:buNone/>
            </a:pPr>
            <a:r>
              <a:t/>
            </a:r>
            <a:endParaRPr sz="1200">
              <a:solidFill>
                <a:schemeClr val="lt1"/>
              </a:solidFill>
              <a:latin typeface="Arial"/>
              <a:ea typeface="Arial"/>
              <a:cs typeface="Arial"/>
              <a:sym typeface="Arial"/>
            </a:endParaRPr>
          </a:p>
          <a:p>
            <a:pPr indent="0" lvl="0" marL="0" rtl="0" algn="just">
              <a:lnSpc>
                <a:spcPct val="115000"/>
              </a:lnSpc>
              <a:spcBef>
                <a:spcPts val="0"/>
              </a:spcBef>
              <a:spcAft>
                <a:spcPts val="0"/>
              </a:spcAft>
              <a:buClr>
                <a:schemeClr val="lt1"/>
              </a:buClr>
              <a:buSzPts val="1100"/>
              <a:buNone/>
            </a:pPr>
            <a:r>
              <a:rPr lang="en" sz="1200">
                <a:solidFill>
                  <a:schemeClr val="lt1"/>
                </a:solidFill>
                <a:latin typeface="Arial"/>
                <a:ea typeface="Arial"/>
                <a:cs typeface="Arial"/>
                <a:sym typeface="Arial"/>
              </a:rPr>
              <a:t>Explainable AI builds trust and transparency, ensuring retail stakeholders can understand and act on model insights.</a:t>
            </a:r>
            <a:endParaRPr sz="1200">
              <a:solidFill>
                <a:schemeClr val="lt1"/>
              </a:solidFill>
              <a:latin typeface="Arial"/>
              <a:ea typeface="Arial"/>
              <a:cs typeface="Arial"/>
              <a:sym typeface="Arial"/>
            </a:endParaRPr>
          </a:p>
          <a:p>
            <a:pPr indent="0" lvl="0" marL="0" rtl="0" algn="just">
              <a:lnSpc>
                <a:spcPct val="115000"/>
              </a:lnSpc>
              <a:spcBef>
                <a:spcPts val="0"/>
              </a:spcBef>
              <a:spcAft>
                <a:spcPts val="0"/>
              </a:spcAft>
              <a:buClr>
                <a:schemeClr val="lt1"/>
              </a:buClr>
              <a:buSzPts val="1100"/>
              <a:buNone/>
            </a:pPr>
            <a:r>
              <a:t/>
            </a:r>
            <a:endParaRPr sz="1200">
              <a:solidFill>
                <a:schemeClr val="lt1"/>
              </a:solidFill>
              <a:latin typeface="Arial"/>
              <a:ea typeface="Arial"/>
              <a:cs typeface="Arial"/>
              <a:sym typeface="Arial"/>
            </a:endParaRPr>
          </a:p>
        </p:txBody>
      </p:sp>
      <p:cxnSp>
        <p:nvCxnSpPr>
          <p:cNvPr id="367" name="Google Shape;367;p3"/>
          <p:cNvCxnSpPr/>
          <p:nvPr/>
        </p:nvCxnSpPr>
        <p:spPr>
          <a:xfrm>
            <a:off x="5383688" y="1965150"/>
            <a:ext cx="441600" cy="0"/>
          </a:xfrm>
          <a:prstGeom prst="straightConnector1">
            <a:avLst/>
          </a:prstGeom>
          <a:noFill/>
          <a:ln cap="flat" cmpd="sng" w="9525">
            <a:solidFill>
              <a:schemeClr val="dk1"/>
            </a:solidFill>
            <a:prstDash val="solid"/>
            <a:round/>
            <a:headEnd len="sm" w="sm" type="none"/>
            <a:tailEnd len="med" w="med" type="oval"/>
          </a:ln>
        </p:spPr>
      </p:cxnSp>
      <p:sp>
        <p:nvSpPr>
          <p:cNvPr id="368" name="Google Shape;368;p3"/>
          <p:cNvSpPr txBox="1"/>
          <p:nvPr>
            <p:ph idx="12" type="sldNum"/>
          </p:nvPr>
        </p:nvSpPr>
        <p:spPr>
          <a:xfrm>
            <a:off x="8208648" y="4749900"/>
            <a:ext cx="657900" cy="192000"/>
          </a:xfrm>
          <a:prstGeom prst="rect">
            <a:avLst/>
          </a:prstGeom>
          <a:noFill/>
          <a:ln>
            <a:noFill/>
          </a:ln>
        </p:spPr>
        <p:txBody>
          <a:bodyPr anchorCtr="0" anchor="ctr" bIns="91425" lIns="91425" spcFirstLastPara="1" rIns="0" wrap="square" tIns="91425">
            <a:noAutofit/>
          </a:bodyPr>
          <a:lstStyle/>
          <a:p>
            <a:pPr indent="0" lvl="0" marL="0" rtl="0" algn="r">
              <a:lnSpc>
                <a:spcPct val="100000"/>
              </a:lnSpc>
              <a:spcBef>
                <a:spcPts val="0"/>
              </a:spcBef>
              <a:spcAft>
                <a:spcPts val="0"/>
              </a:spcAft>
              <a:buClr>
                <a:schemeClr val="dk1"/>
              </a:buClr>
              <a:buSzPts val="700"/>
              <a:buFont typeface="Arimo"/>
              <a:buNone/>
            </a:pPr>
            <a:fld id="{00000000-1234-1234-1234-123412341234}" type="slidenum">
              <a:rPr lang="en"/>
              <a:t>‹#›</a:t>
            </a:fld>
            <a:endParaRPr/>
          </a:p>
        </p:txBody>
      </p:sp>
      <p:pic>
        <p:nvPicPr>
          <p:cNvPr id="369" name="Google Shape;369;p3"/>
          <p:cNvPicPr preferRelativeResize="0"/>
          <p:nvPr/>
        </p:nvPicPr>
        <p:blipFill rotWithShape="1">
          <a:blip r:embed="rId3">
            <a:alphaModFix/>
          </a:blip>
          <a:srcRect b="0" l="0" r="0" t="0"/>
          <a:stretch/>
        </p:blipFill>
        <p:spPr>
          <a:xfrm>
            <a:off x="719475" y="349950"/>
            <a:ext cx="4443600" cy="4443600"/>
          </a:xfrm>
          <a:prstGeom prst="flowChartAlternateProcess">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2" name="Shape 612"/>
        <p:cNvGrpSpPr/>
        <p:nvPr/>
      </p:nvGrpSpPr>
      <p:grpSpPr>
        <a:xfrm>
          <a:off x="0" y="0"/>
          <a:ext cx="0" cy="0"/>
          <a:chOff x="0" y="0"/>
          <a:chExt cx="0" cy="0"/>
        </a:xfrm>
      </p:grpSpPr>
      <p:sp>
        <p:nvSpPr>
          <p:cNvPr id="613" name="Google Shape;613;g3babec997e6_0_40"/>
          <p:cNvSpPr txBox="1"/>
          <p:nvPr>
            <p:ph type="title"/>
          </p:nvPr>
        </p:nvSpPr>
        <p:spPr>
          <a:xfrm>
            <a:off x="2100475" y="128950"/>
            <a:ext cx="4991100" cy="393300"/>
          </a:xfrm>
          <a:prstGeom prst="rect">
            <a:avLst/>
          </a:prstGeom>
        </p:spPr>
        <p:txBody>
          <a:bodyPr anchorCtr="0" anchor="t" bIns="0" lIns="0" spcFirstLastPara="1" rIns="0" wrap="square" tIns="91425">
            <a:noAutofit/>
          </a:bodyPr>
          <a:lstStyle/>
          <a:p>
            <a:pPr indent="0" lvl="0" marL="0" rtl="0" algn="ctr">
              <a:spcBef>
                <a:spcPts val="0"/>
              </a:spcBef>
              <a:spcAft>
                <a:spcPts val="0"/>
              </a:spcAft>
              <a:buNone/>
            </a:pPr>
            <a:r>
              <a:rPr lang="en"/>
              <a:t>Model Performance Comparison</a:t>
            </a:r>
            <a:endParaRPr/>
          </a:p>
        </p:txBody>
      </p:sp>
      <p:sp>
        <p:nvSpPr>
          <p:cNvPr id="614" name="Google Shape;614;g3babec997e6_0_40"/>
          <p:cNvSpPr txBox="1"/>
          <p:nvPr>
            <p:ph idx="3" type="title"/>
          </p:nvPr>
        </p:nvSpPr>
        <p:spPr>
          <a:xfrm>
            <a:off x="6113600" y="1181425"/>
            <a:ext cx="2800200" cy="2785500"/>
          </a:xfrm>
          <a:prstGeom prst="rect">
            <a:avLst/>
          </a:prstGeom>
        </p:spPr>
        <p:txBody>
          <a:bodyPr anchorCtr="0" anchor="t" bIns="0" lIns="0" spcFirstLastPara="1" rIns="0" wrap="square" tIns="91425">
            <a:noAutofit/>
          </a:bodyPr>
          <a:lstStyle/>
          <a:p>
            <a:pPr indent="0" lvl="0" marL="0" rtl="0" algn="l">
              <a:spcBef>
                <a:spcPts val="0"/>
              </a:spcBef>
              <a:spcAft>
                <a:spcPts val="0"/>
              </a:spcAft>
              <a:buNone/>
            </a:pPr>
            <a:r>
              <a:rPr lang="en"/>
              <a:t>Key Points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TFT: Captures temporal sales patterns well, competitive MAE and WAPE.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GNN: Effective for structural and relational </a:t>
            </a:r>
            <a:endParaRPr/>
          </a:p>
          <a:p>
            <a:pPr indent="0" lvl="0" marL="0" rtl="0" algn="l">
              <a:spcBef>
                <a:spcPts val="0"/>
              </a:spcBef>
              <a:spcAft>
                <a:spcPts val="0"/>
              </a:spcAft>
              <a:buNone/>
            </a:pPr>
            <a:r>
              <a:rPr lang="en"/>
              <a:t>features; close results to TFT.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Hybrid: Outperforms both, leveraging both temporal &amp; relational aspects.</a:t>
            </a:r>
            <a:endParaRPr/>
          </a:p>
        </p:txBody>
      </p:sp>
      <p:graphicFrame>
        <p:nvGraphicFramePr>
          <p:cNvPr id="615" name="Google Shape;615;g3babec997e6_0_40"/>
          <p:cNvGraphicFramePr/>
          <p:nvPr/>
        </p:nvGraphicFramePr>
        <p:xfrm>
          <a:off x="253275" y="1154113"/>
          <a:ext cx="3000000" cy="3000000"/>
        </p:xfrm>
        <a:graphic>
          <a:graphicData uri="http://schemas.openxmlformats.org/drawingml/2006/table">
            <a:tbl>
              <a:tblPr>
                <a:noFill/>
                <a:tableStyleId>{FF177928-CFB6-42E0-9AF2-4A47DEDFA17C}</a:tableStyleId>
              </a:tblPr>
              <a:tblGrid>
                <a:gridCol w="714375"/>
                <a:gridCol w="1230625"/>
                <a:gridCol w="731525"/>
                <a:gridCol w="733425"/>
                <a:gridCol w="742950"/>
                <a:gridCol w="1247775"/>
              </a:tblGrid>
              <a:tr h="100000">
                <a:tc>
                  <a:txBody>
                    <a:bodyPr/>
                    <a:lstStyle/>
                    <a:p>
                      <a:pPr indent="0" lvl="0" marL="0" rtl="0" algn="l">
                        <a:spcBef>
                          <a:spcPts val="0"/>
                        </a:spcBef>
                        <a:spcAft>
                          <a:spcPts val="0"/>
                        </a:spcAft>
                        <a:buNone/>
                      </a:pPr>
                      <a:r>
                        <a:rPr lang="en" sz="1000"/>
                        <a:t>Model</a:t>
                      </a:r>
                      <a:endParaRPr sz="1000"/>
                    </a:p>
                  </a:txBody>
                  <a:tcPr marT="63500" marB="63500" marR="127000" marL="127000">
                    <a:lnL cap="flat" cmpd="sng" w="9525">
                      <a:solidFill>
                        <a:srgbClr val="3D444D"/>
                      </a:solidFill>
                      <a:prstDash val="solid"/>
                      <a:round/>
                      <a:headEnd len="sm" w="sm" type="none"/>
                      <a:tailEnd len="sm" w="sm" type="none"/>
                    </a:lnL>
                    <a:lnR cap="flat" cmpd="sng" w="9525">
                      <a:solidFill>
                        <a:srgbClr val="3D444D"/>
                      </a:solidFill>
                      <a:prstDash val="solid"/>
                      <a:round/>
                      <a:headEnd len="sm" w="sm" type="none"/>
                      <a:tailEnd len="sm" w="sm" type="none"/>
                    </a:lnR>
                    <a:lnT cap="flat" cmpd="sng" w="9525">
                      <a:solidFill>
                        <a:srgbClr val="3D444D"/>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lang="en" sz="1000"/>
                        <a:t>Best Configuration</a:t>
                      </a:r>
                      <a:endParaRPr sz="1000"/>
                    </a:p>
                  </a:txBody>
                  <a:tcPr marT="63500" marB="63500" marR="127000" marL="127000">
                    <a:lnL cap="flat" cmpd="sng" w="9525">
                      <a:solidFill>
                        <a:srgbClr val="3D444D"/>
                      </a:solidFill>
                      <a:prstDash val="solid"/>
                      <a:round/>
                      <a:headEnd len="sm" w="sm" type="none"/>
                      <a:tailEnd len="sm" w="sm" type="none"/>
                    </a:lnL>
                    <a:lnR cap="flat" cmpd="sng" w="9525">
                      <a:solidFill>
                        <a:srgbClr val="3D444D"/>
                      </a:solidFill>
                      <a:prstDash val="solid"/>
                      <a:round/>
                      <a:headEnd len="sm" w="sm" type="none"/>
                      <a:tailEnd len="sm" w="sm" type="none"/>
                    </a:lnR>
                    <a:lnT cap="flat" cmpd="sng" w="9525">
                      <a:solidFill>
                        <a:srgbClr val="3D444D"/>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lang="en" sz="1000"/>
                        <a:t>MAE</a:t>
                      </a:r>
                      <a:endParaRPr sz="1000"/>
                    </a:p>
                  </a:txBody>
                  <a:tcPr marT="63500" marB="63500" marR="127000" marL="127000">
                    <a:lnL cap="flat" cmpd="sng" w="9525">
                      <a:solidFill>
                        <a:srgbClr val="3D444D"/>
                      </a:solidFill>
                      <a:prstDash val="solid"/>
                      <a:round/>
                      <a:headEnd len="sm" w="sm" type="none"/>
                      <a:tailEnd len="sm" w="sm" type="none"/>
                    </a:lnL>
                    <a:lnR cap="flat" cmpd="sng" w="9525">
                      <a:solidFill>
                        <a:srgbClr val="3D444D"/>
                      </a:solidFill>
                      <a:prstDash val="solid"/>
                      <a:round/>
                      <a:headEnd len="sm" w="sm" type="none"/>
                      <a:tailEnd len="sm" w="sm" type="none"/>
                    </a:lnR>
                    <a:lnT cap="flat" cmpd="sng" w="9525">
                      <a:solidFill>
                        <a:srgbClr val="3D444D"/>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lang="en" sz="1000"/>
                        <a:t>WAPE</a:t>
                      </a:r>
                      <a:endParaRPr sz="1000"/>
                    </a:p>
                  </a:txBody>
                  <a:tcPr marT="63500" marB="63500" marR="127000" marL="127000">
                    <a:lnL cap="flat" cmpd="sng" w="9525">
                      <a:solidFill>
                        <a:srgbClr val="3D444D"/>
                      </a:solidFill>
                      <a:prstDash val="solid"/>
                      <a:round/>
                      <a:headEnd len="sm" w="sm" type="none"/>
                      <a:tailEnd len="sm" w="sm" type="none"/>
                    </a:lnL>
                    <a:lnR cap="flat" cmpd="sng" w="9525">
                      <a:solidFill>
                        <a:srgbClr val="3D444D"/>
                      </a:solidFill>
                      <a:prstDash val="solid"/>
                      <a:round/>
                      <a:headEnd len="sm" w="sm" type="none"/>
                      <a:tailEnd len="sm" w="sm" type="none"/>
                    </a:lnR>
                    <a:lnT cap="flat" cmpd="sng" w="9525">
                      <a:solidFill>
                        <a:srgbClr val="3D444D"/>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lang="en" sz="1000"/>
                        <a:t>SMAPE</a:t>
                      </a:r>
                      <a:endParaRPr sz="1000"/>
                    </a:p>
                  </a:txBody>
                  <a:tcPr marT="63500" marB="63500" marR="127000" marL="127000">
                    <a:lnL cap="flat" cmpd="sng" w="9525">
                      <a:solidFill>
                        <a:srgbClr val="3D444D"/>
                      </a:solidFill>
                      <a:prstDash val="solid"/>
                      <a:round/>
                      <a:headEnd len="sm" w="sm" type="none"/>
                      <a:tailEnd len="sm" w="sm" type="none"/>
                    </a:lnL>
                    <a:lnR cap="flat" cmpd="sng" w="9525">
                      <a:solidFill>
                        <a:srgbClr val="3D444D"/>
                      </a:solidFill>
                      <a:prstDash val="solid"/>
                      <a:round/>
                      <a:headEnd len="sm" w="sm" type="none"/>
                      <a:tailEnd len="sm" w="sm" type="none"/>
                    </a:lnR>
                    <a:lnT cap="flat" cmpd="sng" w="9525">
                      <a:solidFill>
                        <a:srgbClr val="3D444D"/>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lang="en" sz="1000"/>
                        <a:t>Comments</a:t>
                      </a:r>
                      <a:endParaRPr sz="1000"/>
                    </a:p>
                  </a:txBody>
                  <a:tcPr marT="63500" marB="63500" marR="127000" marL="127000">
                    <a:lnL cap="flat" cmpd="sng" w="9525">
                      <a:solidFill>
                        <a:srgbClr val="3D444D"/>
                      </a:solidFill>
                      <a:prstDash val="solid"/>
                      <a:round/>
                      <a:headEnd len="sm" w="sm" type="none"/>
                      <a:tailEnd len="sm" w="sm" type="none"/>
                    </a:lnL>
                    <a:lnR cap="flat" cmpd="sng" w="9525">
                      <a:solidFill>
                        <a:srgbClr val="3D444D"/>
                      </a:solidFill>
                      <a:prstDash val="solid"/>
                      <a:round/>
                      <a:headEnd len="sm" w="sm" type="none"/>
                      <a:tailEnd len="sm" w="sm" type="none"/>
                    </a:lnR>
                    <a:lnT cap="flat" cmpd="sng" w="9525">
                      <a:solidFill>
                        <a:srgbClr val="3D444D"/>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r>
              <a:tr h="100000">
                <a:tc>
                  <a:txBody>
                    <a:bodyPr/>
                    <a:lstStyle/>
                    <a:p>
                      <a:pPr indent="0" lvl="0" marL="0" rtl="0" algn="just">
                        <a:spcBef>
                          <a:spcPts val="0"/>
                        </a:spcBef>
                        <a:spcAft>
                          <a:spcPts val="0"/>
                        </a:spcAft>
                        <a:buNone/>
                      </a:pPr>
                      <a:r>
                        <a:rPr lang="en" sz="1100"/>
                        <a:t>ARIMA</a:t>
                      </a:r>
                      <a:endParaRPr sz="1100"/>
                    </a:p>
                  </a:txBody>
                  <a:tcPr marT="63500" marB="63500" marR="127000" marL="12700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rtl="0" algn="just">
                        <a:spcBef>
                          <a:spcPts val="0"/>
                        </a:spcBef>
                        <a:spcAft>
                          <a:spcPts val="0"/>
                        </a:spcAft>
                        <a:buNone/>
                      </a:pPr>
                      <a:r>
                        <a:rPr lang="en" sz="1100"/>
                        <a:t>order=(2,1,3)</a:t>
                      </a:r>
                      <a:endParaRPr sz="1100"/>
                    </a:p>
                  </a:txBody>
                  <a:tcPr marT="63500" marB="63500" marR="127000" marL="12700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rtl="0" algn="just">
                        <a:spcBef>
                          <a:spcPts val="0"/>
                        </a:spcBef>
                        <a:spcAft>
                          <a:spcPts val="0"/>
                        </a:spcAft>
                        <a:buNone/>
                      </a:pPr>
                      <a:r>
                        <a:rPr lang="en" sz="1100"/>
                        <a:t>4175.6045</a:t>
                      </a:r>
                      <a:endParaRPr sz="1100"/>
                    </a:p>
                  </a:txBody>
                  <a:tcPr marT="63500" marB="63500" marR="127000" marL="12700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rtl="0" algn="just">
                        <a:spcBef>
                          <a:spcPts val="0"/>
                        </a:spcBef>
                        <a:spcAft>
                          <a:spcPts val="0"/>
                        </a:spcAft>
                        <a:buNone/>
                      </a:pPr>
                      <a:r>
                        <a:rPr lang="en" sz="1100"/>
                        <a:t>0.1630</a:t>
                      </a:r>
                      <a:endParaRPr sz="1100"/>
                    </a:p>
                  </a:txBody>
                  <a:tcPr marT="63500" marB="63500" marR="127000" marL="12700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rtl="0" algn="just">
                        <a:spcBef>
                          <a:spcPts val="0"/>
                        </a:spcBef>
                        <a:spcAft>
                          <a:spcPts val="0"/>
                        </a:spcAft>
                        <a:buNone/>
                      </a:pPr>
                      <a:r>
                        <a:rPr lang="en" sz="1100"/>
                        <a:t>0.3366</a:t>
                      </a:r>
                      <a:endParaRPr sz="1100"/>
                    </a:p>
                  </a:txBody>
                  <a:tcPr marT="63500" marB="63500" marR="127000" marL="12700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rtl="0" algn="just">
                        <a:spcBef>
                          <a:spcPts val="0"/>
                        </a:spcBef>
                        <a:spcAft>
                          <a:spcPts val="0"/>
                        </a:spcAft>
                        <a:buNone/>
                      </a:pPr>
                      <a:r>
                        <a:rPr lang="en" sz="1100"/>
                        <a:t>Statistical baseline. Significantly higher error</a:t>
                      </a:r>
                      <a:endParaRPr sz="1100"/>
                    </a:p>
                  </a:txBody>
                  <a:tcPr marT="63500" marB="63500" marR="127000" marL="12700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r>
              <a:tr h="847725">
                <a:tc>
                  <a:txBody>
                    <a:bodyPr/>
                    <a:lstStyle/>
                    <a:p>
                      <a:pPr indent="0" lvl="0" marL="0" rtl="0" algn="just">
                        <a:spcBef>
                          <a:spcPts val="0"/>
                        </a:spcBef>
                        <a:spcAft>
                          <a:spcPts val="0"/>
                        </a:spcAft>
                        <a:buNone/>
                      </a:pPr>
                      <a:r>
                        <a:rPr lang="en" sz="1100"/>
                        <a:t>Linear Regression</a:t>
                      </a:r>
                      <a:endParaRPr sz="1100"/>
                    </a:p>
                  </a:txBody>
                  <a:tcPr marT="63500" marB="63500" marR="127000" marL="12700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rtl="0" algn="just">
                        <a:spcBef>
                          <a:spcPts val="0"/>
                        </a:spcBef>
                        <a:spcAft>
                          <a:spcPts val="0"/>
                        </a:spcAft>
                        <a:buNone/>
                      </a:pPr>
                      <a:r>
                        <a:rPr lang="en" sz="1100"/>
                        <a:t>Sklearn model fit</a:t>
                      </a:r>
                      <a:endParaRPr sz="1100"/>
                    </a:p>
                  </a:txBody>
                  <a:tcPr marT="63500" marB="63500" marR="127000" marL="12700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rtl="0" algn="just">
                        <a:spcBef>
                          <a:spcPts val="0"/>
                        </a:spcBef>
                        <a:spcAft>
                          <a:spcPts val="0"/>
                        </a:spcAft>
                        <a:buNone/>
                      </a:pPr>
                      <a:r>
                        <a:rPr lang="en" sz="1100"/>
                        <a:t>315.7444 </a:t>
                      </a:r>
                      <a:endParaRPr sz="1100"/>
                    </a:p>
                  </a:txBody>
                  <a:tcPr marT="63500" marB="63500" marR="127000" marL="12700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rtl="0" algn="just">
                        <a:spcBef>
                          <a:spcPts val="0"/>
                        </a:spcBef>
                        <a:spcAft>
                          <a:spcPts val="0"/>
                        </a:spcAft>
                        <a:buNone/>
                      </a:pPr>
                      <a:r>
                        <a:rPr lang="en" sz="1100"/>
                        <a:t>0.8446</a:t>
                      </a:r>
                      <a:endParaRPr sz="1100"/>
                    </a:p>
                  </a:txBody>
                  <a:tcPr marT="63500" marB="63500" marR="127000" marL="12700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rtl="0" algn="just">
                        <a:spcBef>
                          <a:spcPts val="0"/>
                        </a:spcBef>
                        <a:spcAft>
                          <a:spcPts val="0"/>
                        </a:spcAft>
                        <a:buNone/>
                      </a:pPr>
                      <a:r>
                        <a:rPr lang="en" sz="1100"/>
                        <a:t>1.4174</a:t>
                      </a:r>
                      <a:endParaRPr sz="1100"/>
                    </a:p>
                  </a:txBody>
                  <a:tcPr marT="63500" marB="63500" marR="127000" marL="12700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rtl="0" algn="just">
                        <a:spcBef>
                          <a:spcPts val="0"/>
                        </a:spcBef>
                        <a:spcAft>
                          <a:spcPts val="0"/>
                        </a:spcAft>
                        <a:buNone/>
                      </a:pPr>
                      <a:r>
                        <a:rPr lang="en" sz="1100"/>
                        <a:t>Baseline Model. High error.</a:t>
                      </a:r>
                      <a:endParaRPr sz="1100"/>
                    </a:p>
                  </a:txBody>
                  <a:tcPr marT="63500" marB="63500" marR="127000" marL="12700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r>
              <a:tr h="666750">
                <a:tc>
                  <a:txBody>
                    <a:bodyPr/>
                    <a:lstStyle/>
                    <a:p>
                      <a:pPr indent="0" lvl="0" marL="0" rtl="0" algn="l">
                        <a:spcBef>
                          <a:spcPts val="0"/>
                        </a:spcBef>
                        <a:spcAft>
                          <a:spcPts val="0"/>
                        </a:spcAft>
                        <a:buNone/>
                      </a:pPr>
                      <a:r>
                        <a:rPr lang="en" sz="1000"/>
                        <a:t>GNN</a:t>
                      </a:r>
                      <a:endParaRPr sz="1000"/>
                    </a:p>
                  </a:txBody>
                  <a:tcPr marT="63500" marB="63500" marR="127000" marL="127000">
                    <a:lnL cap="flat" cmpd="sng" w="9525">
                      <a:solidFill>
                        <a:srgbClr val="3D444D"/>
                      </a:solidFill>
                      <a:prstDash val="solid"/>
                      <a:round/>
                      <a:headEnd len="sm" w="sm" type="none"/>
                      <a:tailEnd len="sm" w="sm" type="none"/>
                    </a:lnL>
                    <a:lnR cap="flat" cmpd="sng" w="9525">
                      <a:solidFill>
                        <a:srgbClr val="3D444D"/>
                      </a:solidFill>
                      <a:prstDash val="solid"/>
                      <a:round/>
                      <a:headEnd len="sm" w="sm" type="none"/>
                      <a:tailEnd len="sm" w="sm" type="none"/>
                    </a:lnR>
                    <a:lnT cap="flat" cmpd="sng" w="9525">
                      <a:solidFill>
                        <a:schemeClr val="lt1"/>
                      </a:solidFill>
                      <a:prstDash val="solid"/>
                      <a:round/>
                      <a:headEnd len="sm" w="sm" type="none"/>
                      <a:tailEnd len="sm" w="sm" type="none"/>
                    </a:lnT>
                    <a:lnB cap="flat" cmpd="sng" w="38100">
                      <a:solidFill>
                        <a:srgbClr val="38761D"/>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lang="en" sz="1000"/>
                        <a:t>hidden=64 blocks=3 kernel=3</a:t>
                      </a:r>
                      <a:endParaRPr sz="1000"/>
                    </a:p>
                  </a:txBody>
                  <a:tcPr marT="63500" marB="63500" marR="127000" marL="127000">
                    <a:lnL cap="flat" cmpd="sng" w="9525">
                      <a:solidFill>
                        <a:srgbClr val="3D444D"/>
                      </a:solidFill>
                      <a:prstDash val="solid"/>
                      <a:round/>
                      <a:headEnd len="sm" w="sm" type="none"/>
                      <a:tailEnd len="sm" w="sm" type="none"/>
                    </a:lnL>
                    <a:lnR cap="flat" cmpd="sng" w="9525">
                      <a:solidFill>
                        <a:srgbClr val="3D444D"/>
                      </a:solidFill>
                      <a:prstDash val="solid"/>
                      <a:round/>
                      <a:headEnd len="sm" w="sm" type="none"/>
                      <a:tailEnd len="sm" w="sm" type="none"/>
                    </a:lnR>
                    <a:lnT cap="flat" cmpd="sng" w="9525">
                      <a:solidFill>
                        <a:schemeClr val="lt1"/>
                      </a:solidFill>
                      <a:prstDash val="solid"/>
                      <a:round/>
                      <a:headEnd len="sm" w="sm" type="none"/>
                      <a:tailEnd len="sm" w="sm" type="none"/>
                    </a:lnT>
                    <a:lnB cap="flat" cmpd="sng" w="38100">
                      <a:solidFill>
                        <a:srgbClr val="38761D"/>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lang="en" sz="1000"/>
                        <a:t>61.31</a:t>
                      </a:r>
                      <a:endParaRPr sz="1000"/>
                    </a:p>
                  </a:txBody>
                  <a:tcPr marT="63500" marB="63500" marR="127000" marL="127000">
                    <a:lnL cap="flat" cmpd="sng" w="9525">
                      <a:solidFill>
                        <a:srgbClr val="3D444D"/>
                      </a:solidFill>
                      <a:prstDash val="solid"/>
                      <a:round/>
                      <a:headEnd len="sm" w="sm" type="none"/>
                      <a:tailEnd len="sm" w="sm" type="none"/>
                    </a:lnL>
                    <a:lnR cap="flat" cmpd="sng" w="9525">
                      <a:solidFill>
                        <a:srgbClr val="3D444D"/>
                      </a:solidFill>
                      <a:prstDash val="solid"/>
                      <a:round/>
                      <a:headEnd len="sm" w="sm" type="none"/>
                      <a:tailEnd len="sm" w="sm" type="none"/>
                    </a:lnR>
                    <a:lnT cap="flat" cmpd="sng" w="9525">
                      <a:solidFill>
                        <a:schemeClr val="lt1"/>
                      </a:solidFill>
                      <a:prstDash val="solid"/>
                      <a:round/>
                      <a:headEnd len="sm" w="sm" type="none"/>
                      <a:tailEnd len="sm" w="sm" type="none"/>
                    </a:lnT>
                    <a:lnB cap="flat" cmpd="sng" w="38100">
                      <a:solidFill>
                        <a:srgbClr val="38761D"/>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lang="en" sz="1000"/>
                        <a:t>0.1286</a:t>
                      </a:r>
                      <a:endParaRPr sz="1000"/>
                    </a:p>
                  </a:txBody>
                  <a:tcPr marT="63500" marB="63500" marR="127000" marL="127000">
                    <a:lnL cap="flat" cmpd="sng" w="9525">
                      <a:solidFill>
                        <a:srgbClr val="3D444D"/>
                      </a:solidFill>
                      <a:prstDash val="solid"/>
                      <a:round/>
                      <a:headEnd len="sm" w="sm" type="none"/>
                      <a:tailEnd len="sm" w="sm" type="none"/>
                    </a:lnL>
                    <a:lnR cap="flat" cmpd="sng" w="9525">
                      <a:solidFill>
                        <a:srgbClr val="3D444D"/>
                      </a:solidFill>
                      <a:prstDash val="solid"/>
                      <a:round/>
                      <a:headEnd len="sm" w="sm" type="none"/>
                      <a:tailEnd len="sm" w="sm" type="none"/>
                    </a:lnR>
                    <a:lnT cap="flat" cmpd="sng" w="9525">
                      <a:solidFill>
                        <a:schemeClr val="lt1"/>
                      </a:solidFill>
                      <a:prstDash val="solid"/>
                      <a:round/>
                      <a:headEnd len="sm" w="sm" type="none"/>
                      <a:tailEnd len="sm" w="sm" type="none"/>
                    </a:lnT>
                    <a:lnB cap="flat" cmpd="sng" w="38100">
                      <a:solidFill>
                        <a:srgbClr val="38761D"/>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lang="en" sz="1000"/>
                        <a:t>0.5831</a:t>
                      </a:r>
                      <a:endParaRPr sz="1000"/>
                    </a:p>
                  </a:txBody>
                  <a:tcPr marT="63500" marB="63500" marR="127000" marL="127000">
                    <a:lnL cap="flat" cmpd="sng" w="9525">
                      <a:solidFill>
                        <a:srgbClr val="3D444D"/>
                      </a:solidFill>
                      <a:prstDash val="solid"/>
                      <a:round/>
                      <a:headEnd len="sm" w="sm" type="none"/>
                      <a:tailEnd len="sm" w="sm" type="none"/>
                    </a:lnL>
                    <a:lnR cap="flat" cmpd="sng" w="9525">
                      <a:solidFill>
                        <a:srgbClr val="3D444D"/>
                      </a:solidFill>
                      <a:prstDash val="solid"/>
                      <a:round/>
                      <a:headEnd len="sm" w="sm" type="none"/>
                      <a:tailEnd len="sm" w="sm" type="none"/>
                    </a:lnR>
                    <a:lnT cap="flat" cmpd="sng" w="9525">
                      <a:solidFill>
                        <a:schemeClr val="lt1"/>
                      </a:solidFill>
                      <a:prstDash val="solid"/>
                      <a:round/>
                      <a:headEnd len="sm" w="sm" type="none"/>
                      <a:tailEnd len="sm" w="sm" type="none"/>
                    </a:lnT>
                    <a:lnB cap="flat" cmpd="sng" w="38100">
                      <a:solidFill>
                        <a:srgbClr val="38761D"/>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lang="en" sz="1000"/>
                        <a:t>Comparable to best TFT</a:t>
                      </a:r>
                      <a:endParaRPr sz="1000"/>
                    </a:p>
                  </a:txBody>
                  <a:tcPr marT="63500" marB="63500" marR="127000" marL="127000">
                    <a:lnL cap="flat" cmpd="sng" w="9525">
                      <a:solidFill>
                        <a:srgbClr val="3D444D"/>
                      </a:solidFill>
                      <a:prstDash val="solid"/>
                      <a:round/>
                      <a:headEnd len="sm" w="sm" type="none"/>
                      <a:tailEnd len="sm" w="sm" type="none"/>
                    </a:lnL>
                    <a:lnR cap="flat" cmpd="sng" w="9525">
                      <a:solidFill>
                        <a:srgbClr val="3D444D"/>
                      </a:solidFill>
                      <a:prstDash val="solid"/>
                      <a:round/>
                      <a:headEnd len="sm" w="sm" type="none"/>
                      <a:tailEnd len="sm" w="sm" type="none"/>
                    </a:lnR>
                    <a:lnT cap="flat" cmpd="sng" w="9525">
                      <a:solidFill>
                        <a:schemeClr val="lt1"/>
                      </a:solidFill>
                      <a:prstDash val="solid"/>
                      <a:round/>
                      <a:headEnd len="sm" w="sm" type="none"/>
                      <a:tailEnd len="sm" w="sm" type="none"/>
                    </a:lnT>
                    <a:lnB cap="flat" cmpd="sng" w="38100">
                      <a:solidFill>
                        <a:srgbClr val="38761D"/>
                      </a:solidFill>
                      <a:prstDash val="solid"/>
                      <a:round/>
                      <a:headEnd len="sm" w="sm" type="none"/>
                      <a:tailEnd len="sm" w="sm" type="none"/>
                    </a:lnB>
                    <a:solidFill>
                      <a:schemeClr val="lt2"/>
                    </a:solidFill>
                  </a:tcPr>
                </a:tc>
              </a:tr>
              <a:tr h="790575">
                <a:tc>
                  <a:txBody>
                    <a:bodyPr/>
                    <a:lstStyle/>
                    <a:p>
                      <a:pPr indent="0" lvl="0" marL="0" rtl="0" algn="l">
                        <a:spcBef>
                          <a:spcPts val="0"/>
                        </a:spcBef>
                        <a:spcAft>
                          <a:spcPts val="0"/>
                        </a:spcAft>
                        <a:buNone/>
                      </a:pPr>
                      <a:r>
                        <a:rPr lang="en" sz="1000"/>
                        <a:t>Hybrid</a:t>
                      </a:r>
                      <a:endParaRPr sz="1000"/>
                    </a:p>
                  </a:txBody>
                  <a:tcPr marT="63500" marB="63500" marR="127000" marL="127000">
                    <a:lnL cap="flat" cmpd="sng" w="38100">
                      <a:solidFill>
                        <a:srgbClr val="38761D"/>
                      </a:solidFill>
                      <a:prstDash val="solid"/>
                      <a:round/>
                      <a:headEnd len="sm" w="sm" type="none"/>
                      <a:tailEnd len="sm" w="sm" type="none"/>
                    </a:lnL>
                    <a:lnR cap="flat" cmpd="sng" w="9525">
                      <a:solidFill>
                        <a:schemeClr val="lt1"/>
                      </a:solidFill>
                      <a:prstDash val="solid"/>
                      <a:round/>
                      <a:headEnd len="sm" w="sm" type="none"/>
                      <a:tailEnd len="sm" w="sm" type="none"/>
                    </a:lnR>
                    <a:lnT cap="flat" cmpd="sng" w="38100">
                      <a:solidFill>
                        <a:srgbClr val="38761D"/>
                      </a:solidFill>
                      <a:prstDash val="solid"/>
                      <a:round/>
                      <a:headEnd len="sm" w="sm" type="none"/>
                      <a:tailEnd len="sm" w="sm" type="none"/>
                    </a:lnT>
                    <a:lnB cap="flat" cmpd="sng" w="38100">
                      <a:solidFill>
                        <a:srgbClr val="38761D"/>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lang="en" sz="1000"/>
                        <a:t>hidden=256 </a:t>
                      </a:r>
                      <a:endParaRPr sz="1000"/>
                    </a:p>
                    <a:p>
                      <a:pPr indent="0" lvl="0" marL="0" rtl="0" algn="l">
                        <a:spcBef>
                          <a:spcPts val="0"/>
                        </a:spcBef>
                        <a:spcAft>
                          <a:spcPts val="0"/>
                        </a:spcAft>
                        <a:buNone/>
                      </a:pPr>
                      <a:r>
                        <a:rPr lang="en" sz="1000"/>
                        <a:t>emb=128 heads=8 LSTM=64×3 GNN=128</a:t>
                      </a:r>
                      <a:endParaRPr sz="1000"/>
                    </a:p>
                  </a:txBody>
                  <a:tcPr marT="63500" marB="63500" marR="127000" marL="12700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38100">
                      <a:solidFill>
                        <a:srgbClr val="38761D"/>
                      </a:solidFill>
                      <a:prstDash val="solid"/>
                      <a:round/>
                      <a:headEnd len="sm" w="sm" type="none"/>
                      <a:tailEnd len="sm" w="sm" type="none"/>
                    </a:lnT>
                    <a:lnB cap="flat" cmpd="sng" w="38100">
                      <a:solidFill>
                        <a:srgbClr val="38761D"/>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lang="en" sz="1000"/>
                        <a:t>59.76</a:t>
                      </a:r>
                      <a:endParaRPr sz="1000"/>
                    </a:p>
                  </a:txBody>
                  <a:tcPr marT="63500" marB="63500" marR="127000" marL="12700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38100">
                      <a:solidFill>
                        <a:srgbClr val="38761D"/>
                      </a:solidFill>
                      <a:prstDash val="solid"/>
                      <a:round/>
                      <a:headEnd len="sm" w="sm" type="none"/>
                      <a:tailEnd len="sm" w="sm" type="none"/>
                    </a:lnT>
                    <a:lnB cap="flat" cmpd="sng" w="38100">
                      <a:solidFill>
                        <a:srgbClr val="38761D"/>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lang="en" sz="1000"/>
                        <a:t>0.1253</a:t>
                      </a:r>
                      <a:endParaRPr sz="1000"/>
                    </a:p>
                  </a:txBody>
                  <a:tcPr marT="63500" marB="63500" marR="127000" marL="12700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38100">
                      <a:solidFill>
                        <a:srgbClr val="38761D"/>
                      </a:solidFill>
                      <a:prstDash val="solid"/>
                      <a:round/>
                      <a:headEnd len="sm" w="sm" type="none"/>
                      <a:tailEnd len="sm" w="sm" type="none"/>
                    </a:lnT>
                    <a:lnB cap="flat" cmpd="sng" w="38100">
                      <a:solidFill>
                        <a:srgbClr val="38761D"/>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lang="en" sz="1000"/>
                        <a:t>0.5971</a:t>
                      </a:r>
                      <a:endParaRPr sz="1000"/>
                    </a:p>
                  </a:txBody>
                  <a:tcPr marT="63500" marB="63500" marR="127000" marL="12700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38100">
                      <a:solidFill>
                        <a:srgbClr val="38761D"/>
                      </a:solidFill>
                      <a:prstDash val="solid"/>
                      <a:round/>
                      <a:headEnd len="sm" w="sm" type="none"/>
                      <a:tailEnd len="sm" w="sm" type="none"/>
                    </a:lnT>
                    <a:lnB cap="flat" cmpd="sng" w="38100">
                      <a:solidFill>
                        <a:srgbClr val="38761D"/>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lang="en" sz="1000"/>
                        <a:t>Best overall (lower MAE, WAPE)</a:t>
                      </a:r>
                      <a:endParaRPr sz="1000"/>
                    </a:p>
                  </a:txBody>
                  <a:tcPr marT="63500" marB="63500" marR="127000" marL="127000">
                    <a:lnL cap="flat" cmpd="sng" w="9525">
                      <a:solidFill>
                        <a:schemeClr val="lt1"/>
                      </a:solidFill>
                      <a:prstDash val="solid"/>
                      <a:round/>
                      <a:headEnd len="sm" w="sm" type="none"/>
                      <a:tailEnd len="sm" w="sm" type="none"/>
                    </a:lnL>
                    <a:lnR cap="flat" cmpd="sng" w="38100">
                      <a:solidFill>
                        <a:srgbClr val="38761D"/>
                      </a:solidFill>
                      <a:prstDash val="solid"/>
                      <a:round/>
                      <a:headEnd len="sm" w="sm" type="none"/>
                      <a:tailEnd len="sm" w="sm" type="none"/>
                    </a:lnR>
                    <a:lnT cap="flat" cmpd="sng" w="38100">
                      <a:solidFill>
                        <a:srgbClr val="38761D"/>
                      </a:solidFill>
                      <a:prstDash val="solid"/>
                      <a:round/>
                      <a:headEnd len="sm" w="sm" type="none"/>
                      <a:tailEnd len="sm" w="sm" type="none"/>
                    </a:lnT>
                    <a:lnB cap="flat" cmpd="sng" w="38100">
                      <a:solidFill>
                        <a:srgbClr val="38761D"/>
                      </a:solidFill>
                      <a:prstDash val="solid"/>
                      <a:round/>
                      <a:headEnd len="sm" w="sm" type="none"/>
                      <a:tailEnd len="sm" w="sm" type="none"/>
                    </a:lnB>
                    <a:solidFill>
                      <a:schemeClr val="lt2"/>
                    </a:solidFill>
                  </a:tcPr>
                </a:tc>
              </a:tr>
            </a:tbl>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9" name="Shape 619"/>
        <p:cNvGrpSpPr/>
        <p:nvPr/>
      </p:nvGrpSpPr>
      <p:grpSpPr>
        <a:xfrm>
          <a:off x="0" y="0"/>
          <a:ext cx="0" cy="0"/>
          <a:chOff x="0" y="0"/>
          <a:chExt cx="0" cy="0"/>
        </a:xfrm>
      </p:grpSpPr>
      <p:sp>
        <p:nvSpPr>
          <p:cNvPr id="620" name="Google Shape;620;g3b6e99eb217_0_163"/>
          <p:cNvSpPr txBox="1"/>
          <p:nvPr>
            <p:ph type="title"/>
          </p:nvPr>
        </p:nvSpPr>
        <p:spPr>
          <a:xfrm>
            <a:off x="1147125" y="40225"/>
            <a:ext cx="2820600" cy="475200"/>
          </a:xfrm>
          <a:prstGeom prst="rect">
            <a:avLst/>
          </a:prstGeom>
        </p:spPr>
        <p:txBody>
          <a:bodyPr anchorCtr="0" anchor="b" bIns="0" lIns="0" spcFirstLastPara="1" rIns="0" wrap="square" tIns="91425">
            <a:noAutofit/>
          </a:bodyPr>
          <a:lstStyle/>
          <a:p>
            <a:pPr indent="0" lvl="0" marL="0" rtl="0" algn="l">
              <a:spcBef>
                <a:spcPts val="0"/>
              </a:spcBef>
              <a:spcAft>
                <a:spcPts val="0"/>
              </a:spcAft>
              <a:buNone/>
            </a:pPr>
            <a:r>
              <a:rPr lang="en"/>
              <a:t>Summary</a:t>
            </a:r>
            <a:endParaRPr/>
          </a:p>
        </p:txBody>
      </p:sp>
      <p:sp>
        <p:nvSpPr>
          <p:cNvPr id="621" name="Google Shape;621;g3b6e99eb217_0_163"/>
          <p:cNvSpPr txBox="1"/>
          <p:nvPr/>
        </p:nvSpPr>
        <p:spPr>
          <a:xfrm>
            <a:off x="723900" y="771525"/>
            <a:ext cx="7696200" cy="3981600"/>
          </a:xfrm>
          <a:prstGeom prst="rect">
            <a:avLst/>
          </a:prstGeom>
          <a:noFill/>
          <a:ln>
            <a:noFill/>
          </a:ln>
        </p:spPr>
        <p:txBody>
          <a:bodyPr anchorCtr="0" anchor="t" bIns="91425" lIns="91425" spcFirstLastPara="1" rIns="91425" wrap="square" tIns="91425">
            <a:spAutoFit/>
          </a:bodyPr>
          <a:lstStyle/>
          <a:p>
            <a:pPr indent="180340" lvl="0" marL="0" rtl="0" algn="just">
              <a:lnSpc>
                <a:spcPct val="100000"/>
              </a:lnSpc>
              <a:spcBef>
                <a:spcPts val="0"/>
              </a:spcBef>
              <a:spcAft>
                <a:spcPts val="0"/>
              </a:spcAft>
              <a:buNone/>
            </a:pPr>
            <a:r>
              <a:rPr lang="en" sz="1200">
                <a:solidFill>
                  <a:schemeClr val="lt1"/>
                </a:solidFill>
              </a:rPr>
              <a:t>The highest performance - Hybrid model with </a:t>
            </a:r>
            <a:r>
              <a:rPr b="1" lang="en" sz="1200">
                <a:solidFill>
                  <a:schemeClr val="lt1"/>
                </a:solidFill>
              </a:rPr>
              <a:t>59.76 MAE</a:t>
            </a:r>
            <a:endParaRPr b="1" sz="1200">
              <a:solidFill>
                <a:schemeClr val="lt1"/>
              </a:solidFill>
            </a:endParaRPr>
          </a:p>
          <a:p>
            <a:pPr indent="180340" lvl="0" marL="0" rtl="0" algn="just">
              <a:lnSpc>
                <a:spcPct val="100000"/>
              </a:lnSpc>
              <a:spcBef>
                <a:spcPts val="1000"/>
              </a:spcBef>
              <a:spcAft>
                <a:spcPts val="0"/>
              </a:spcAft>
              <a:buNone/>
            </a:pPr>
            <a:r>
              <a:rPr lang="en" sz="1200">
                <a:solidFill>
                  <a:schemeClr val="lt1"/>
                </a:solidFill>
              </a:rPr>
              <a:t>Difference 	-  (1) ARIMA 4115,8445 and Linear Regression 255,9844	 (2) 1,6 from TFT       	(3) 1,55 difference from GNN</a:t>
            </a:r>
            <a:endParaRPr sz="1200">
              <a:solidFill>
                <a:schemeClr val="lt1"/>
              </a:solidFill>
            </a:endParaRPr>
          </a:p>
          <a:p>
            <a:pPr indent="180340" lvl="0" marL="0" rtl="0" algn="just">
              <a:lnSpc>
                <a:spcPct val="200000"/>
              </a:lnSpc>
              <a:spcBef>
                <a:spcPts val="1000"/>
              </a:spcBef>
              <a:spcAft>
                <a:spcPts val="0"/>
              </a:spcAft>
              <a:buNone/>
            </a:pPr>
            <a:r>
              <a:t/>
            </a:r>
            <a:endParaRPr sz="1200">
              <a:solidFill>
                <a:schemeClr val="lt1"/>
              </a:solidFill>
            </a:endParaRPr>
          </a:p>
          <a:p>
            <a:pPr indent="180340" lvl="0" marL="0" rtl="0" algn="just">
              <a:lnSpc>
                <a:spcPct val="100000"/>
              </a:lnSpc>
              <a:spcBef>
                <a:spcPts val="1000"/>
              </a:spcBef>
              <a:spcAft>
                <a:spcPts val="0"/>
              </a:spcAft>
              <a:buNone/>
            </a:pPr>
            <a:r>
              <a:rPr lang="en" sz="1200">
                <a:solidFill>
                  <a:schemeClr val="lt1"/>
                </a:solidFill>
              </a:rPr>
              <a:t>The </a:t>
            </a:r>
            <a:r>
              <a:rPr b="1" lang="en" sz="1200">
                <a:solidFill>
                  <a:schemeClr val="lt1"/>
                </a:solidFill>
              </a:rPr>
              <a:t>highly</a:t>
            </a:r>
            <a:r>
              <a:rPr lang="en" sz="1200">
                <a:solidFill>
                  <a:schemeClr val="lt1"/>
                </a:solidFill>
              </a:rPr>
              <a:t> impacting features - future promotion, holiday, oil price, product family type, transactions, month, day-of-week, holidays</a:t>
            </a:r>
            <a:endParaRPr sz="1200">
              <a:solidFill>
                <a:schemeClr val="lt1"/>
              </a:solidFill>
            </a:endParaRPr>
          </a:p>
          <a:p>
            <a:pPr indent="180340" lvl="0" marL="0" rtl="0" algn="just">
              <a:lnSpc>
                <a:spcPct val="100000"/>
              </a:lnSpc>
              <a:spcBef>
                <a:spcPts val="1000"/>
              </a:spcBef>
              <a:spcAft>
                <a:spcPts val="0"/>
              </a:spcAft>
              <a:buNone/>
            </a:pPr>
            <a:r>
              <a:rPr lang="en" sz="1200">
                <a:solidFill>
                  <a:schemeClr val="lt1"/>
                </a:solidFill>
              </a:rPr>
              <a:t>The </a:t>
            </a:r>
            <a:r>
              <a:rPr b="1" lang="en" sz="1200">
                <a:solidFill>
                  <a:schemeClr val="lt1"/>
                </a:solidFill>
              </a:rPr>
              <a:t>least</a:t>
            </a:r>
            <a:r>
              <a:rPr lang="en" sz="1200">
                <a:solidFill>
                  <a:schemeClr val="lt1"/>
                </a:solidFill>
              </a:rPr>
              <a:t> impacting features - future workday, static metadata like state, cluster, family, store number, and the concatenated static features (node embeddings and static attributes)</a:t>
            </a:r>
            <a:endParaRPr sz="1200">
              <a:solidFill>
                <a:schemeClr val="lt1"/>
              </a:solidFill>
            </a:endParaRPr>
          </a:p>
          <a:p>
            <a:pPr indent="180340" lvl="0" marL="0" rtl="0" algn="just">
              <a:lnSpc>
                <a:spcPct val="100000"/>
              </a:lnSpc>
              <a:spcBef>
                <a:spcPts val="1000"/>
              </a:spcBef>
              <a:spcAft>
                <a:spcPts val="0"/>
              </a:spcAft>
              <a:buClr>
                <a:schemeClr val="lt1"/>
              </a:buClr>
              <a:buSzPts val="1100"/>
              <a:buFont typeface="Arial"/>
              <a:buNone/>
            </a:pPr>
            <a:r>
              <a:t/>
            </a:r>
            <a:endParaRPr sz="1200">
              <a:solidFill>
                <a:schemeClr val="lt1"/>
              </a:solidFill>
            </a:endParaRPr>
          </a:p>
          <a:p>
            <a:pPr indent="180340" lvl="0" marL="0" rtl="0" algn="just">
              <a:lnSpc>
                <a:spcPct val="100000"/>
              </a:lnSpc>
              <a:spcBef>
                <a:spcPts val="1000"/>
              </a:spcBef>
              <a:spcAft>
                <a:spcPts val="0"/>
              </a:spcAft>
              <a:buNone/>
            </a:pPr>
            <a:r>
              <a:rPr lang="en" sz="1200">
                <a:solidFill>
                  <a:schemeClr val="lt1"/>
                </a:solidFill>
              </a:rPr>
              <a:t>Although the performance of the hybrid model was high using concatenated static features, XAI analysis showed that </a:t>
            </a:r>
            <a:r>
              <a:rPr b="1" lang="en" sz="1200">
                <a:solidFill>
                  <a:schemeClr val="lt1"/>
                </a:solidFill>
              </a:rPr>
              <a:t>static features had the greatest negative</a:t>
            </a:r>
            <a:r>
              <a:rPr lang="en" sz="1200">
                <a:solidFill>
                  <a:schemeClr val="lt1"/>
                </a:solidFill>
              </a:rPr>
              <a:t> impact on the results</a:t>
            </a:r>
            <a:endParaRPr sz="1200">
              <a:solidFill>
                <a:schemeClr val="lt1"/>
              </a:solidFill>
            </a:endParaRPr>
          </a:p>
          <a:p>
            <a:pPr indent="180340" lvl="0" marL="0" rtl="0" algn="just">
              <a:lnSpc>
                <a:spcPct val="100000"/>
              </a:lnSpc>
              <a:spcBef>
                <a:spcPts val="1000"/>
              </a:spcBef>
              <a:spcAft>
                <a:spcPts val="0"/>
              </a:spcAft>
              <a:buNone/>
            </a:pPr>
            <a:r>
              <a:t/>
            </a:r>
            <a:endParaRPr sz="1200">
              <a:solidFill>
                <a:schemeClr val="lt1"/>
              </a:solidFill>
            </a:endParaRPr>
          </a:p>
          <a:p>
            <a:pPr indent="180340" lvl="0" marL="0" rtl="0" algn="just">
              <a:lnSpc>
                <a:spcPct val="100000"/>
              </a:lnSpc>
              <a:spcBef>
                <a:spcPts val="1000"/>
              </a:spcBef>
              <a:spcAft>
                <a:spcPts val="1000"/>
              </a:spcAft>
              <a:buNone/>
            </a:pPr>
            <a:r>
              <a:rPr lang="en" sz="1200">
                <a:solidFill>
                  <a:schemeClr val="lt1"/>
                </a:solidFill>
              </a:rPr>
              <a:t>Experimental evaluation of key structural parameters demonstrates that tuning hidden layer dimensions, embedding sizes, attention heads, and network depth </a:t>
            </a:r>
            <a:r>
              <a:rPr b="1" lang="en" sz="1200">
                <a:solidFill>
                  <a:schemeClr val="lt1"/>
                </a:solidFill>
              </a:rPr>
              <a:t>can markedly impact the predictive accuracy</a:t>
            </a:r>
            <a:endParaRPr sz="1200">
              <a:solidFill>
                <a:schemeClr val="lt1"/>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5" name="Shape 625"/>
        <p:cNvGrpSpPr/>
        <p:nvPr/>
      </p:nvGrpSpPr>
      <p:grpSpPr>
        <a:xfrm>
          <a:off x="0" y="0"/>
          <a:ext cx="0" cy="0"/>
          <a:chOff x="0" y="0"/>
          <a:chExt cx="0" cy="0"/>
        </a:xfrm>
      </p:grpSpPr>
      <p:sp>
        <p:nvSpPr>
          <p:cNvPr id="626" name="Google Shape;626;g3babec997e6_0_56"/>
          <p:cNvSpPr txBox="1"/>
          <p:nvPr>
            <p:ph type="title"/>
          </p:nvPr>
        </p:nvSpPr>
        <p:spPr>
          <a:xfrm>
            <a:off x="1467000" y="216750"/>
            <a:ext cx="6210000" cy="465300"/>
          </a:xfrm>
          <a:prstGeom prst="rect">
            <a:avLst/>
          </a:prstGeom>
        </p:spPr>
        <p:txBody>
          <a:bodyPr anchorCtr="0" anchor="b" bIns="0" lIns="0" spcFirstLastPara="1" rIns="0" wrap="square" tIns="91425">
            <a:noAutofit/>
          </a:bodyPr>
          <a:lstStyle/>
          <a:p>
            <a:pPr indent="0" lvl="0" marL="0" rtl="0" algn="l">
              <a:spcBef>
                <a:spcPts val="0"/>
              </a:spcBef>
              <a:spcAft>
                <a:spcPts val="0"/>
              </a:spcAft>
              <a:buNone/>
            </a:pPr>
            <a:r>
              <a:rPr lang="en"/>
              <a:t>Feasibility and Business Recommendations</a:t>
            </a:r>
            <a:endParaRPr/>
          </a:p>
        </p:txBody>
      </p:sp>
      <p:sp>
        <p:nvSpPr>
          <p:cNvPr id="627" name="Google Shape;627;g3babec997e6_0_56"/>
          <p:cNvSpPr txBox="1"/>
          <p:nvPr>
            <p:ph idx="3" type="title"/>
          </p:nvPr>
        </p:nvSpPr>
        <p:spPr>
          <a:xfrm>
            <a:off x="2727825" y="3893175"/>
            <a:ext cx="5460300" cy="597000"/>
          </a:xfrm>
          <a:prstGeom prst="rect">
            <a:avLst/>
          </a:prstGeom>
        </p:spPr>
        <p:txBody>
          <a:bodyPr anchorCtr="0" anchor="t" bIns="0" lIns="0" spcFirstLastPara="1" rIns="0" wrap="square" tIns="91425">
            <a:noAutofit/>
          </a:bodyPr>
          <a:lstStyle/>
          <a:p>
            <a:pPr indent="0" lvl="0" marL="0" rtl="0" algn="l">
              <a:spcBef>
                <a:spcPts val="0"/>
              </a:spcBef>
              <a:spcAft>
                <a:spcPts val="0"/>
              </a:spcAft>
              <a:buNone/>
            </a:pPr>
            <a:r>
              <a:rPr lang="en" sz="1000">
                <a:solidFill>
                  <a:schemeClr val="lt1"/>
                </a:solidFill>
                <a:latin typeface="Arial"/>
                <a:ea typeface="Arial"/>
                <a:cs typeface="Arial"/>
                <a:sym typeface="Arial"/>
              </a:rPr>
              <a:t>The modeling framework can be extended to finer levels of granularity (e.g., individual SKUs or regional clusters) if higher-resolution data is available, further enhancing operational precision.</a:t>
            </a:r>
            <a:endParaRPr sz="1000"/>
          </a:p>
        </p:txBody>
      </p:sp>
      <p:sp>
        <p:nvSpPr>
          <p:cNvPr id="628" name="Google Shape;628;g3babec997e6_0_56"/>
          <p:cNvSpPr txBox="1"/>
          <p:nvPr/>
        </p:nvSpPr>
        <p:spPr>
          <a:xfrm>
            <a:off x="2622175" y="965300"/>
            <a:ext cx="5289900" cy="218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t>Store owners and managers can use the forecasts to proactively adjust inventory, optimize promotional campaigns, and prepare staffing according to expected demand fluctuations in the next 28 days.</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rPr lang="en" sz="1000"/>
              <a:t>Accurate multi-horizon forecasts allow for better allocation of capital towards inventory purchases, minimizing both stockouts and excess.</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rPr lang="en" sz="1000"/>
              <a:t>Promotions and discounts can be strategically scheduled based on periods of forecasted lower demand, while high-demand periods can be leveraged for pricing optimization.</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rPr lang="en" sz="1000"/>
              <a:t>The use of model interpretation techniques provides actionable insights into which factors drive demand, supporting evidence-based decision making for both short-term and strategic interventions.</a:t>
            </a:r>
            <a:endParaRPr sz="1000"/>
          </a:p>
        </p:txBody>
      </p:sp>
      <p:sp>
        <p:nvSpPr>
          <p:cNvPr id="629" name="Google Shape;629;g3babec997e6_0_56"/>
          <p:cNvSpPr txBox="1"/>
          <p:nvPr/>
        </p:nvSpPr>
        <p:spPr>
          <a:xfrm>
            <a:off x="441825" y="1156710"/>
            <a:ext cx="1738500" cy="1262100"/>
          </a:xfrm>
          <a:prstGeom prst="rect">
            <a:avLst/>
          </a:prstGeom>
          <a:noFill/>
          <a:ln>
            <a:noFill/>
          </a:ln>
        </p:spPr>
        <p:txBody>
          <a:bodyPr anchorCtr="0" anchor="t" bIns="91425" lIns="91425" spcFirstLastPara="1" rIns="91425" wrap="square" tIns="91425">
            <a:spAutoFit/>
          </a:bodyPr>
          <a:lstStyle/>
          <a:p>
            <a:pPr indent="0" lvl="0" marL="0" rtl="0" algn="l">
              <a:lnSpc>
                <a:spcPct val="200000"/>
              </a:lnSpc>
              <a:spcBef>
                <a:spcPts val="0"/>
              </a:spcBef>
              <a:spcAft>
                <a:spcPts val="0"/>
              </a:spcAft>
              <a:buNone/>
            </a:pPr>
            <a:r>
              <a:rPr lang="en" sz="1000">
                <a:solidFill>
                  <a:schemeClr val="lt1"/>
                </a:solidFill>
              </a:rPr>
              <a:t>Demand Planning</a:t>
            </a:r>
            <a:endParaRPr sz="1000">
              <a:solidFill>
                <a:schemeClr val="lt1"/>
              </a:solidFill>
            </a:endParaRPr>
          </a:p>
          <a:p>
            <a:pPr indent="0" lvl="0" marL="0" rtl="0" algn="l">
              <a:lnSpc>
                <a:spcPct val="200000"/>
              </a:lnSpc>
              <a:spcBef>
                <a:spcPts val="0"/>
              </a:spcBef>
              <a:spcAft>
                <a:spcPts val="0"/>
              </a:spcAft>
              <a:buNone/>
            </a:pPr>
            <a:r>
              <a:rPr lang="en" sz="1000">
                <a:solidFill>
                  <a:schemeClr val="lt1"/>
                </a:solidFill>
              </a:rPr>
              <a:t>Resource Allocation</a:t>
            </a:r>
            <a:endParaRPr sz="1000">
              <a:solidFill>
                <a:schemeClr val="lt1"/>
              </a:solidFill>
            </a:endParaRPr>
          </a:p>
          <a:p>
            <a:pPr indent="0" lvl="0" marL="0" rtl="0" algn="l">
              <a:lnSpc>
                <a:spcPct val="200000"/>
              </a:lnSpc>
              <a:spcBef>
                <a:spcPts val="0"/>
              </a:spcBef>
              <a:spcAft>
                <a:spcPts val="0"/>
              </a:spcAft>
              <a:buNone/>
            </a:pPr>
            <a:r>
              <a:rPr lang="en" sz="1000">
                <a:solidFill>
                  <a:schemeClr val="lt1"/>
                </a:solidFill>
              </a:rPr>
              <a:t>Strategic Marketing</a:t>
            </a:r>
            <a:endParaRPr sz="1000">
              <a:solidFill>
                <a:schemeClr val="lt1"/>
              </a:solidFill>
            </a:endParaRPr>
          </a:p>
          <a:p>
            <a:pPr indent="0" lvl="0" marL="0" rtl="0" algn="l">
              <a:lnSpc>
                <a:spcPct val="200000"/>
              </a:lnSpc>
              <a:spcBef>
                <a:spcPts val="0"/>
              </a:spcBef>
              <a:spcAft>
                <a:spcPts val="0"/>
              </a:spcAft>
              <a:buNone/>
            </a:pPr>
            <a:r>
              <a:rPr lang="en" sz="1000">
                <a:solidFill>
                  <a:schemeClr val="lt1"/>
                </a:solidFill>
              </a:rPr>
              <a:t>Explainability</a:t>
            </a:r>
            <a:endParaRPr sz="1000">
              <a:solidFill>
                <a:schemeClr val="lt1"/>
              </a:solidFill>
            </a:endParaRPr>
          </a:p>
        </p:txBody>
      </p:sp>
      <p:sp>
        <p:nvSpPr>
          <p:cNvPr id="630" name="Google Shape;630;g3babec997e6_0_56"/>
          <p:cNvSpPr txBox="1"/>
          <p:nvPr/>
        </p:nvSpPr>
        <p:spPr>
          <a:xfrm>
            <a:off x="441825" y="3973400"/>
            <a:ext cx="11478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lt1"/>
                </a:solidFill>
              </a:rPr>
              <a:t>Scalability</a:t>
            </a:r>
            <a:endParaRPr sz="1000">
              <a:solidFill>
                <a:schemeClr val="lt1"/>
              </a:solidFill>
            </a:endParaRPr>
          </a:p>
        </p:txBody>
      </p:sp>
      <p:sp>
        <p:nvSpPr>
          <p:cNvPr id="631" name="Google Shape;631;g3babec997e6_0_56"/>
          <p:cNvSpPr txBox="1"/>
          <p:nvPr>
            <p:ph type="title"/>
          </p:nvPr>
        </p:nvSpPr>
        <p:spPr>
          <a:xfrm>
            <a:off x="1206400" y="3289075"/>
            <a:ext cx="6210000" cy="465300"/>
          </a:xfrm>
          <a:prstGeom prst="rect">
            <a:avLst/>
          </a:prstGeom>
        </p:spPr>
        <p:txBody>
          <a:bodyPr anchorCtr="0" anchor="b" bIns="0" lIns="0" spcFirstLastPara="1" rIns="0" wrap="square" tIns="91425">
            <a:noAutofit/>
          </a:bodyPr>
          <a:lstStyle/>
          <a:p>
            <a:pPr indent="0" lvl="0" marL="0" rtl="0" algn="l">
              <a:spcBef>
                <a:spcPts val="0"/>
              </a:spcBef>
              <a:spcAft>
                <a:spcPts val="0"/>
              </a:spcAft>
              <a:buNone/>
            </a:pPr>
            <a:r>
              <a:rPr lang="en"/>
              <a:t>Future Work</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5" name="Shape 635"/>
        <p:cNvGrpSpPr/>
        <p:nvPr/>
      </p:nvGrpSpPr>
      <p:grpSpPr>
        <a:xfrm>
          <a:off x="0" y="0"/>
          <a:ext cx="0" cy="0"/>
          <a:chOff x="0" y="0"/>
          <a:chExt cx="0" cy="0"/>
        </a:xfrm>
      </p:grpSpPr>
      <p:sp>
        <p:nvSpPr>
          <p:cNvPr id="636" name="Google Shape;636;g3b9ecaba8a4_0_0"/>
          <p:cNvSpPr txBox="1"/>
          <p:nvPr>
            <p:ph type="title"/>
          </p:nvPr>
        </p:nvSpPr>
        <p:spPr>
          <a:xfrm>
            <a:off x="1863175" y="71025"/>
            <a:ext cx="5215500" cy="525900"/>
          </a:xfrm>
          <a:prstGeom prst="rect">
            <a:avLst/>
          </a:prstGeom>
        </p:spPr>
        <p:txBody>
          <a:bodyPr anchorCtr="0" anchor="t" bIns="0" lIns="0" spcFirstLastPara="1" rIns="0" wrap="square" tIns="91425">
            <a:noAutofit/>
          </a:bodyPr>
          <a:lstStyle/>
          <a:p>
            <a:pPr indent="0" lvl="0" marL="0" rtl="0" algn="ctr">
              <a:spcBef>
                <a:spcPts val="0"/>
              </a:spcBef>
              <a:spcAft>
                <a:spcPts val="0"/>
              </a:spcAft>
              <a:buNone/>
            </a:pPr>
            <a:r>
              <a:rPr lang="en"/>
              <a:t>Research Objectives and Solutions</a:t>
            </a:r>
            <a:endParaRPr/>
          </a:p>
        </p:txBody>
      </p:sp>
      <p:graphicFrame>
        <p:nvGraphicFramePr>
          <p:cNvPr id="637" name="Google Shape;637;g3b9ecaba8a4_0_0"/>
          <p:cNvGraphicFramePr/>
          <p:nvPr/>
        </p:nvGraphicFramePr>
        <p:xfrm>
          <a:off x="245775" y="778250"/>
          <a:ext cx="3000000" cy="3000000"/>
        </p:xfrm>
        <a:graphic>
          <a:graphicData uri="http://schemas.openxmlformats.org/drawingml/2006/table">
            <a:tbl>
              <a:tblPr>
                <a:noFill/>
                <a:tableStyleId>{8A9341A8-0CAC-4556-A878-8DEF17053CF8}</a:tableStyleId>
              </a:tblPr>
              <a:tblGrid>
                <a:gridCol w="3355500"/>
                <a:gridCol w="5307600"/>
              </a:tblGrid>
              <a:tr h="352850">
                <a:tc>
                  <a:txBody>
                    <a:bodyPr/>
                    <a:lstStyle/>
                    <a:p>
                      <a:pPr indent="0" lvl="0" marL="0" rtl="0" algn="l">
                        <a:spcBef>
                          <a:spcPts val="0"/>
                        </a:spcBef>
                        <a:spcAft>
                          <a:spcPts val="0"/>
                        </a:spcAft>
                        <a:buNone/>
                      </a:pPr>
                      <a:r>
                        <a:rPr lang="en"/>
                        <a:t>Research Objectives</a:t>
                      </a:r>
                      <a:endParaRPr/>
                    </a:p>
                  </a:txBody>
                  <a:tcPr marT="63500" marB="63500" marR="63500" marL="63500">
                    <a:noFill/>
                  </a:tcPr>
                </a:tc>
                <a:tc>
                  <a:txBody>
                    <a:bodyPr/>
                    <a:lstStyle/>
                    <a:p>
                      <a:pPr indent="0" lvl="0" marL="0" rtl="0" algn="l">
                        <a:spcBef>
                          <a:spcPts val="0"/>
                        </a:spcBef>
                        <a:spcAft>
                          <a:spcPts val="0"/>
                        </a:spcAft>
                        <a:buNone/>
                      </a:pPr>
                      <a:r>
                        <a:rPr lang="en"/>
                        <a:t>How?</a:t>
                      </a:r>
                      <a:endParaRPr/>
                    </a:p>
                  </a:txBody>
                  <a:tcPr marT="63500" marB="63500" marR="63500" marL="63500">
                    <a:noFill/>
                  </a:tcPr>
                </a:tc>
              </a:tr>
              <a:tr h="1011975">
                <a:tc>
                  <a:txBody>
                    <a:bodyPr/>
                    <a:lstStyle/>
                    <a:p>
                      <a:pPr indent="0" lvl="0" marL="0" rtl="0" algn="l">
                        <a:spcBef>
                          <a:spcPts val="0"/>
                        </a:spcBef>
                        <a:spcAft>
                          <a:spcPts val="0"/>
                        </a:spcAft>
                        <a:buNone/>
                      </a:pPr>
                      <a:r>
                        <a:rPr lang="en"/>
                        <a:t>To evaluate and compare the forecasting accuracy of GNN, TFT, and hybrid GNN-TFT models.</a:t>
                      </a:r>
                      <a:endParaRPr/>
                    </a:p>
                    <a:p>
                      <a:pPr indent="0" lvl="0" marL="0" rtl="0" algn="l">
                        <a:spcBef>
                          <a:spcPts val="0"/>
                        </a:spcBef>
                        <a:spcAft>
                          <a:spcPts val="0"/>
                        </a:spcAft>
                        <a:buNone/>
                      </a:pPr>
                      <a:r>
                        <a:t/>
                      </a:r>
                      <a:endParaRPr/>
                    </a:p>
                  </a:txBody>
                  <a:tcPr marT="63500" marB="63500" marR="63500" marL="63500">
                    <a:noFill/>
                  </a:tcPr>
                </a:tc>
                <a:tc>
                  <a:txBody>
                    <a:bodyPr/>
                    <a:lstStyle/>
                    <a:p>
                      <a:pPr indent="0" lvl="0" marL="0" rtl="0" algn="l">
                        <a:spcBef>
                          <a:spcPts val="0"/>
                        </a:spcBef>
                        <a:spcAft>
                          <a:spcPts val="0"/>
                        </a:spcAft>
                        <a:buNone/>
                      </a:pPr>
                      <a:r>
                        <a:rPr lang="en"/>
                        <a:t>- Developed each model using PyTorch.</a:t>
                      </a:r>
                      <a:endParaRPr/>
                    </a:p>
                    <a:p>
                      <a:pPr indent="0" lvl="0" marL="0" rtl="0" algn="l">
                        <a:spcBef>
                          <a:spcPts val="0"/>
                        </a:spcBef>
                        <a:spcAft>
                          <a:spcPts val="0"/>
                        </a:spcAft>
                        <a:buNone/>
                      </a:pPr>
                      <a:r>
                        <a:rPr lang="en"/>
                        <a:t>- Preprocessed and split the dataset.</a:t>
                      </a:r>
                      <a:endParaRPr/>
                    </a:p>
                    <a:p>
                      <a:pPr indent="0" lvl="0" marL="0" rtl="0" algn="l">
                        <a:spcBef>
                          <a:spcPts val="0"/>
                        </a:spcBef>
                        <a:spcAft>
                          <a:spcPts val="0"/>
                        </a:spcAft>
                        <a:buNone/>
                      </a:pPr>
                      <a:r>
                        <a:rPr lang="en"/>
                        <a:t>- Trained on Google Colab (A100, L4, T4 GPUs).</a:t>
                      </a:r>
                      <a:endParaRPr/>
                    </a:p>
                    <a:p>
                      <a:pPr indent="0" lvl="0" marL="0" rtl="0" algn="l">
                        <a:spcBef>
                          <a:spcPts val="0"/>
                        </a:spcBef>
                        <a:spcAft>
                          <a:spcPts val="0"/>
                        </a:spcAft>
                        <a:buNone/>
                      </a:pPr>
                      <a:r>
                        <a:rPr lang="en"/>
                        <a:t>- Performance measured by MAE, WAPE, and SMAPE.</a:t>
                      </a:r>
                      <a:endParaRPr/>
                    </a:p>
                  </a:txBody>
                  <a:tcPr marT="63500" marB="63500" marR="63500" marL="63500">
                    <a:noFill/>
                  </a:tcPr>
                </a:tc>
              </a:tr>
              <a:tr h="1011975">
                <a:tc>
                  <a:txBody>
                    <a:bodyPr/>
                    <a:lstStyle/>
                    <a:p>
                      <a:pPr indent="0" lvl="0" marL="0" rtl="0" algn="l">
                        <a:spcBef>
                          <a:spcPts val="0"/>
                        </a:spcBef>
                        <a:spcAft>
                          <a:spcPts val="0"/>
                        </a:spcAft>
                        <a:buNone/>
                      </a:pPr>
                      <a:r>
                        <a:rPr lang="en"/>
                        <a:t>To interpret model predictions by applying both model-specific and model-agnostic explainable AI (XAI) methods.</a:t>
                      </a:r>
                      <a:endParaRPr/>
                    </a:p>
                  </a:txBody>
                  <a:tcPr marT="63500" marB="63500" marR="63500" marL="63500">
                    <a:noFill/>
                  </a:tcPr>
                </a:tc>
                <a:tc>
                  <a:txBody>
                    <a:bodyPr/>
                    <a:lstStyle/>
                    <a:p>
                      <a:pPr indent="0" lvl="0" marL="0" rtl="0" algn="l">
                        <a:spcBef>
                          <a:spcPts val="0"/>
                        </a:spcBef>
                        <a:spcAft>
                          <a:spcPts val="0"/>
                        </a:spcAft>
                        <a:buNone/>
                      </a:pPr>
                      <a:r>
                        <a:rPr lang="en"/>
                        <a:t>- </a:t>
                      </a:r>
                      <a:r>
                        <a:rPr b="1" lang="en"/>
                        <a:t>TFT</a:t>
                      </a:r>
                      <a:r>
                        <a:rPr lang="en"/>
                        <a:t>: Model-agnostic and intrinsic (built-in) XAI methods.</a:t>
                      </a:r>
                      <a:endParaRPr/>
                    </a:p>
                    <a:p>
                      <a:pPr indent="0" lvl="0" marL="0" rtl="0" algn="l">
                        <a:spcBef>
                          <a:spcPts val="0"/>
                        </a:spcBef>
                        <a:spcAft>
                          <a:spcPts val="0"/>
                        </a:spcAft>
                        <a:buNone/>
                      </a:pPr>
                      <a:r>
                        <a:rPr lang="en"/>
                        <a:t>- </a:t>
                      </a:r>
                      <a:r>
                        <a:rPr b="1" lang="en"/>
                        <a:t>GNN</a:t>
                      </a:r>
                      <a:r>
                        <a:rPr lang="en"/>
                        <a:t>: SHAP for feature-level, edge mask optimizer for neighbor-level explanations.</a:t>
                      </a:r>
                      <a:endParaRPr/>
                    </a:p>
                    <a:p>
                      <a:pPr indent="0" lvl="0" marL="0" rtl="0" algn="l">
                        <a:spcBef>
                          <a:spcPts val="0"/>
                        </a:spcBef>
                        <a:spcAft>
                          <a:spcPts val="0"/>
                        </a:spcAft>
                        <a:buNone/>
                      </a:pPr>
                      <a:r>
                        <a:rPr lang="en"/>
                        <a:t>- </a:t>
                      </a:r>
                      <a:r>
                        <a:rPr b="1" lang="en"/>
                        <a:t>Hybrid</a:t>
                      </a:r>
                      <a:r>
                        <a:rPr lang="en"/>
                        <a:t>: LIME for interpretability.</a:t>
                      </a:r>
                      <a:endParaRPr/>
                    </a:p>
                  </a:txBody>
                  <a:tcPr marT="63500" marB="63500" marR="63500" marL="63500">
                    <a:noFill/>
                  </a:tcPr>
                </a:tc>
              </a:tr>
              <a:tr h="1671075">
                <a:tc>
                  <a:txBody>
                    <a:bodyPr/>
                    <a:lstStyle/>
                    <a:p>
                      <a:pPr indent="0" lvl="0" marL="0" rtl="0" algn="l">
                        <a:spcBef>
                          <a:spcPts val="0"/>
                        </a:spcBef>
                        <a:spcAft>
                          <a:spcPts val="0"/>
                        </a:spcAft>
                        <a:buNone/>
                      </a:pPr>
                      <a:r>
                        <a:rPr lang="en"/>
                        <a:t>To find and implement architectural improvements, aiming to maximize predictive performance and operational value of models.</a:t>
                      </a:r>
                      <a:endParaRPr/>
                    </a:p>
                  </a:txBody>
                  <a:tcPr marT="63500" marB="63500" marR="63500" marL="63500">
                    <a:noFill/>
                  </a:tcPr>
                </a:tc>
                <a:tc>
                  <a:txBody>
                    <a:bodyPr/>
                    <a:lstStyle/>
                    <a:p>
                      <a:pPr indent="0" lvl="0" marL="0" rtl="0" algn="l">
                        <a:spcBef>
                          <a:spcPts val="0"/>
                        </a:spcBef>
                        <a:spcAft>
                          <a:spcPts val="0"/>
                        </a:spcAft>
                        <a:buNone/>
                      </a:pPr>
                      <a:r>
                        <a:rPr lang="en"/>
                        <a:t>Trained models using</a:t>
                      </a:r>
                      <a:r>
                        <a:rPr lang="en"/>
                        <a:t> various combinations of architectural parameters:</a:t>
                      </a:r>
                      <a:endParaRPr/>
                    </a:p>
                    <a:p>
                      <a:pPr indent="0" lvl="0" marL="0" rtl="0" algn="l">
                        <a:spcBef>
                          <a:spcPts val="0"/>
                        </a:spcBef>
                        <a:spcAft>
                          <a:spcPts val="0"/>
                        </a:spcAft>
                        <a:buNone/>
                      </a:pPr>
                      <a:r>
                        <a:rPr lang="en"/>
                        <a:t>• </a:t>
                      </a:r>
                      <a:r>
                        <a:rPr b="1" lang="en"/>
                        <a:t>TFT</a:t>
                      </a:r>
                      <a:r>
                        <a:rPr lang="en"/>
                        <a:t>: Hidden dim, model dim, heads, LSTM hidden, LSTM layers, dropout (4 combinations).</a:t>
                      </a:r>
                      <a:endParaRPr/>
                    </a:p>
                    <a:p>
                      <a:pPr indent="0" lvl="0" marL="0" rtl="0" algn="l">
                        <a:spcBef>
                          <a:spcPts val="0"/>
                        </a:spcBef>
                        <a:spcAft>
                          <a:spcPts val="0"/>
                        </a:spcAft>
                        <a:buNone/>
                      </a:pPr>
                      <a:r>
                        <a:rPr lang="en"/>
                        <a:t>• </a:t>
                      </a:r>
                      <a:r>
                        <a:rPr b="1" lang="en"/>
                        <a:t>GNN</a:t>
                      </a:r>
                      <a:r>
                        <a:rPr lang="en"/>
                        <a:t>: Hidden units, blocks, kernel sizes (3 combinations).</a:t>
                      </a:r>
                      <a:endParaRPr/>
                    </a:p>
                    <a:p>
                      <a:pPr indent="0" lvl="0" marL="0" rtl="0" algn="l">
                        <a:spcBef>
                          <a:spcPts val="0"/>
                        </a:spcBef>
                        <a:spcAft>
                          <a:spcPts val="0"/>
                        </a:spcAft>
                        <a:buNone/>
                      </a:pPr>
                      <a:r>
                        <a:rPr lang="en"/>
                        <a:t>• </a:t>
                      </a:r>
                      <a:r>
                        <a:rPr b="1" lang="en"/>
                        <a:t>Hybrid</a:t>
                      </a:r>
                      <a:r>
                        <a:rPr lang="en"/>
                        <a:t>: Hidden dim, model dim, heads, LSTM hidden, LSTM layers, GNN hidden, GNN embedding (4 combinations).</a:t>
                      </a:r>
                      <a:endParaRPr/>
                    </a:p>
                  </a:txBody>
                  <a:tcPr marT="63500" marB="63500" marR="63500" marL="63500">
                    <a:noFill/>
                  </a:tcPr>
                </a:tc>
              </a:tr>
            </a:tbl>
          </a:graphicData>
        </a:graphic>
      </p:graphicFrame>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1" name="Shape 641"/>
        <p:cNvGrpSpPr/>
        <p:nvPr/>
      </p:nvGrpSpPr>
      <p:grpSpPr>
        <a:xfrm>
          <a:off x="0" y="0"/>
          <a:ext cx="0" cy="0"/>
          <a:chOff x="0" y="0"/>
          <a:chExt cx="0" cy="0"/>
        </a:xfrm>
      </p:grpSpPr>
      <p:sp>
        <p:nvSpPr>
          <p:cNvPr id="642" name="Google Shape;642;p22"/>
          <p:cNvSpPr txBox="1"/>
          <p:nvPr>
            <p:ph type="title"/>
          </p:nvPr>
        </p:nvSpPr>
        <p:spPr>
          <a:xfrm>
            <a:off x="277500" y="753950"/>
            <a:ext cx="8589000" cy="885000"/>
          </a:xfrm>
          <a:prstGeom prst="rect">
            <a:avLst/>
          </a:prstGeom>
          <a:noFill/>
          <a:ln>
            <a:noFill/>
          </a:ln>
        </p:spPr>
        <p:txBody>
          <a:bodyPr anchorCtr="0" anchor="t" bIns="0" lIns="0" spcFirstLastPara="1" rIns="0" wrap="square" tIns="91425">
            <a:noAutofit/>
          </a:bodyPr>
          <a:lstStyle/>
          <a:p>
            <a:pPr indent="0" lvl="0" marL="0" rtl="0" algn="ctr">
              <a:lnSpc>
                <a:spcPct val="100000"/>
              </a:lnSpc>
              <a:spcBef>
                <a:spcPts val="0"/>
              </a:spcBef>
              <a:spcAft>
                <a:spcPts val="0"/>
              </a:spcAft>
              <a:buSzPts val="3000"/>
              <a:buNone/>
            </a:pPr>
            <a:r>
              <a:rPr lang="en"/>
              <a:t>Thank you for your attention!</a:t>
            </a:r>
            <a:endParaRPr/>
          </a:p>
        </p:txBody>
      </p:sp>
      <p:sp>
        <p:nvSpPr>
          <p:cNvPr id="643" name="Google Shape;643;p22"/>
          <p:cNvSpPr txBox="1"/>
          <p:nvPr>
            <p:ph type="title"/>
          </p:nvPr>
        </p:nvSpPr>
        <p:spPr>
          <a:xfrm>
            <a:off x="3342400" y="2182100"/>
            <a:ext cx="2658300" cy="969900"/>
          </a:xfrm>
          <a:prstGeom prst="rect">
            <a:avLst/>
          </a:prstGeom>
          <a:noFill/>
          <a:ln>
            <a:noFill/>
          </a:ln>
        </p:spPr>
        <p:txBody>
          <a:bodyPr anchorCtr="0" anchor="t" bIns="0" lIns="0" spcFirstLastPara="1" rIns="0" wrap="square" tIns="91425">
            <a:noAutofit/>
          </a:bodyPr>
          <a:lstStyle/>
          <a:p>
            <a:pPr indent="0" lvl="0" marL="0" rtl="0" algn="ctr">
              <a:lnSpc>
                <a:spcPct val="100000"/>
              </a:lnSpc>
              <a:spcBef>
                <a:spcPts val="0"/>
              </a:spcBef>
              <a:spcAft>
                <a:spcPts val="0"/>
              </a:spcAft>
              <a:buSzPts val="3900"/>
              <a:buNone/>
            </a:pPr>
            <a:r>
              <a:rPr lang="en" sz="3900">
                <a:latin typeface="Arimo SemiBold"/>
                <a:ea typeface="Arimo SemiBold"/>
                <a:cs typeface="Arimo SemiBold"/>
                <a:sym typeface="Arimo SemiBold"/>
              </a:rPr>
              <a:t>Q &amp; A</a:t>
            </a:r>
            <a:endParaRPr sz="3900">
              <a:latin typeface="Arimo SemiBold"/>
              <a:ea typeface="Arimo SemiBold"/>
              <a:cs typeface="Arimo SemiBold"/>
              <a:sym typeface="Arimo SemiBo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pic>
        <p:nvPicPr>
          <p:cNvPr id="374" name="Google Shape;374;p6"/>
          <p:cNvPicPr preferRelativeResize="0"/>
          <p:nvPr/>
        </p:nvPicPr>
        <p:blipFill rotWithShape="1">
          <a:blip r:embed="rId3">
            <a:alphaModFix amt="10000"/>
          </a:blip>
          <a:srcRect b="19823" l="1069" r="80230" t="14704"/>
          <a:stretch/>
        </p:blipFill>
        <p:spPr>
          <a:xfrm>
            <a:off x="280800" y="1344675"/>
            <a:ext cx="2325600" cy="3439200"/>
          </a:xfrm>
          <a:prstGeom prst="roundRect">
            <a:avLst>
              <a:gd fmla="val 9898" name="adj"/>
            </a:avLst>
          </a:prstGeom>
          <a:noFill/>
          <a:ln>
            <a:noFill/>
          </a:ln>
        </p:spPr>
      </p:pic>
      <p:pic>
        <p:nvPicPr>
          <p:cNvPr id="375" name="Google Shape;375;p6"/>
          <p:cNvPicPr preferRelativeResize="0"/>
          <p:nvPr/>
        </p:nvPicPr>
        <p:blipFill rotWithShape="1">
          <a:blip r:embed="rId3">
            <a:alphaModFix amt="10000"/>
          </a:blip>
          <a:srcRect b="19823" l="1069" r="80230" t="14704"/>
          <a:stretch/>
        </p:blipFill>
        <p:spPr>
          <a:xfrm>
            <a:off x="3314125" y="1344750"/>
            <a:ext cx="2325600" cy="3439200"/>
          </a:xfrm>
          <a:prstGeom prst="roundRect">
            <a:avLst>
              <a:gd fmla="val 9898" name="adj"/>
            </a:avLst>
          </a:prstGeom>
          <a:noFill/>
          <a:ln>
            <a:noFill/>
          </a:ln>
        </p:spPr>
      </p:pic>
      <p:pic>
        <p:nvPicPr>
          <p:cNvPr id="376" name="Google Shape;376;p6"/>
          <p:cNvPicPr preferRelativeResize="0"/>
          <p:nvPr/>
        </p:nvPicPr>
        <p:blipFill rotWithShape="1">
          <a:blip r:embed="rId3">
            <a:alphaModFix amt="10000"/>
          </a:blip>
          <a:srcRect b="19823" l="1069" r="80230" t="14704"/>
          <a:stretch/>
        </p:blipFill>
        <p:spPr>
          <a:xfrm>
            <a:off x="6489450" y="1344750"/>
            <a:ext cx="2325600" cy="3346800"/>
          </a:xfrm>
          <a:prstGeom prst="roundRect">
            <a:avLst>
              <a:gd fmla="val 9898" name="adj"/>
            </a:avLst>
          </a:prstGeom>
          <a:noFill/>
          <a:ln>
            <a:noFill/>
          </a:ln>
        </p:spPr>
      </p:pic>
      <p:sp>
        <p:nvSpPr>
          <p:cNvPr id="377" name="Google Shape;377;p6"/>
          <p:cNvSpPr/>
          <p:nvPr/>
        </p:nvSpPr>
        <p:spPr>
          <a:xfrm>
            <a:off x="446761" y="1477975"/>
            <a:ext cx="514500" cy="514500"/>
          </a:xfrm>
          <a:prstGeom prst="ellipse">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mo"/>
              <a:ea typeface="Arimo"/>
              <a:cs typeface="Arimo"/>
              <a:sym typeface="Arimo"/>
            </a:endParaRPr>
          </a:p>
        </p:txBody>
      </p:sp>
      <p:sp>
        <p:nvSpPr>
          <p:cNvPr id="378" name="Google Shape;378;p6"/>
          <p:cNvSpPr/>
          <p:nvPr/>
        </p:nvSpPr>
        <p:spPr>
          <a:xfrm>
            <a:off x="491620" y="1522834"/>
            <a:ext cx="424800" cy="4248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chemeClr val="dk1"/>
                </a:solidFill>
                <a:latin typeface="Arimo"/>
                <a:ea typeface="Arimo"/>
                <a:cs typeface="Arimo"/>
                <a:sym typeface="Arimo"/>
              </a:rPr>
              <a:t>1</a:t>
            </a:r>
            <a:endParaRPr b="0" i="0" sz="1800" u="none" cap="none" strike="noStrike">
              <a:solidFill>
                <a:schemeClr val="dk1"/>
              </a:solidFill>
              <a:latin typeface="Arimo"/>
              <a:ea typeface="Arimo"/>
              <a:cs typeface="Arimo"/>
              <a:sym typeface="Arimo"/>
            </a:endParaRPr>
          </a:p>
        </p:txBody>
      </p:sp>
      <p:grpSp>
        <p:nvGrpSpPr>
          <p:cNvPr id="379" name="Google Shape;379;p6"/>
          <p:cNvGrpSpPr/>
          <p:nvPr/>
        </p:nvGrpSpPr>
        <p:grpSpPr>
          <a:xfrm>
            <a:off x="3489725" y="1477975"/>
            <a:ext cx="514500" cy="514500"/>
            <a:chOff x="2196150" y="1919375"/>
            <a:chExt cx="514500" cy="514500"/>
          </a:xfrm>
        </p:grpSpPr>
        <p:sp>
          <p:nvSpPr>
            <p:cNvPr id="380" name="Google Shape;380;p6"/>
            <p:cNvSpPr/>
            <p:nvPr/>
          </p:nvSpPr>
          <p:spPr>
            <a:xfrm>
              <a:off x="2196150" y="1919375"/>
              <a:ext cx="514500" cy="514500"/>
            </a:xfrm>
            <a:prstGeom prst="ellipse">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mo"/>
                <a:ea typeface="Arimo"/>
                <a:cs typeface="Arimo"/>
                <a:sym typeface="Arimo"/>
              </a:endParaRPr>
            </a:p>
          </p:txBody>
        </p:sp>
        <p:sp>
          <p:nvSpPr>
            <p:cNvPr id="381" name="Google Shape;381;p6"/>
            <p:cNvSpPr/>
            <p:nvPr/>
          </p:nvSpPr>
          <p:spPr>
            <a:xfrm>
              <a:off x="2241009" y="1964234"/>
              <a:ext cx="424800" cy="4248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chemeClr val="dk1"/>
                  </a:solidFill>
                  <a:latin typeface="Arimo"/>
                  <a:ea typeface="Arimo"/>
                  <a:cs typeface="Arimo"/>
                  <a:sym typeface="Arimo"/>
                </a:rPr>
                <a:t>2</a:t>
              </a:r>
              <a:endParaRPr b="0" i="0" sz="1800" u="none" cap="none" strike="noStrike">
                <a:solidFill>
                  <a:schemeClr val="dk1"/>
                </a:solidFill>
                <a:latin typeface="Arimo"/>
                <a:ea typeface="Arimo"/>
                <a:cs typeface="Arimo"/>
                <a:sym typeface="Arimo"/>
              </a:endParaRPr>
            </a:p>
          </p:txBody>
        </p:sp>
      </p:grpSp>
      <p:grpSp>
        <p:nvGrpSpPr>
          <p:cNvPr id="382" name="Google Shape;382;p6"/>
          <p:cNvGrpSpPr/>
          <p:nvPr/>
        </p:nvGrpSpPr>
        <p:grpSpPr>
          <a:xfrm>
            <a:off x="6635550" y="1477986"/>
            <a:ext cx="514500" cy="514500"/>
            <a:chOff x="3936800" y="1919375"/>
            <a:chExt cx="514500" cy="514500"/>
          </a:xfrm>
        </p:grpSpPr>
        <p:sp>
          <p:nvSpPr>
            <p:cNvPr id="383" name="Google Shape;383;p6"/>
            <p:cNvSpPr/>
            <p:nvPr/>
          </p:nvSpPr>
          <p:spPr>
            <a:xfrm>
              <a:off x="3936800" y="1919375"/>
              <a:ext cx="514500" cy="514500"/>
            </a:xfrm>
            <a:prstGeom prst="ellipse">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mo"/>
                <a:ea typeface="Arimo"/>
                <a:cs typeface="Arimo"/>
                <a:sym typeface="Arimo"/>
              </a:endParaRPr>
            </a:p>
          </p:txBody>
        </p:sp>
        <p:sp>
          <p:nvSpPr>
            <p:cNvPr id="384" name="Google Shape;384;p6"/>
            <p:cNvSpPr/>
            <p:nvPr/>
          </p:nvSpPr>
          <p:spPr>
            <a:xfrm>
              <a:off x="3981659" y="1956636"/>
              <a:ext cx="424800" cy="4248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chemeClr val="dk1"/>
                  </a:solidFill>
                  <a:latin typeface="Arimo"/>
                  <a:ea typeface="Arimo"/>
                  <a:cs typeface="Arimo"/>
                  <a:sym typeface="Arimo"/>
                </a:rPr>
                <a:t>3</a:t>
              </a:r>
              <a:endParaRPr b="0" i="0" sz="1800" u="none" cap="none" strike="noStrike">
                <a:solidFill>
                  <a:schemeClr val="dk1"/>
                </a:solidFill>
                <a:latin typeface="Arimo"/>
                <a:ea typeface="Arimo"/>
                <a:cs typeface="Arimo"/>
                <a:sym typeface="Arimo"/>
              </a:endParaRPr>
            </a:p>
          </p:txBody>
        </p:sp>
      </p:grpSp>
      <p:sp>
        <p:nvSpPr>
          <p:cNvPr id="385" name="Google Shape;385;p6"/>
          <p:cNvSpPr txBox="1"/>
          <p:nvPr>
            <p:ph type="title"/>
          </p:nvPr>
        </p:nvSpPr>
        <p:spPr>
          <a:xfrm>
            <a:off x="377900" y="189775"/>
            <a:ext cx="8589000" cy="885000"/>
          </a:xfrm>
          <a:prstGeom prst="rect">
            <a:avLst/>
          </a:prstGeom>
          <a:noFill/>
          <a:ln>
            <a:noFill/>
          </a:ln>
        </p:spPr>
        <p:txBody>
          <a:bodyPr anchorCtr="0" anchor="t" bIns="0" lIns="0" spcFirstLastPara="1" rIns="0" wrap="square" tIns="91425">
            <a:noAutofit/>
          </a:bodyPr>
          <a:lstStyle/>
          <a:p>
            <a:pPr indent="0" lvl="0" marL="0" rtl="0" algn="ctr">
              <a:lnSpc>
                <a:spcPct val="100000"/>
              </a:lnSpc>
              <a:spcBef>
                <a:spcPts val="0"/>
              </a:spcBef>
              <a:spcAft>
                <a:spcPts val="0"/>
              </a:spcAft>
              <a:buSzPts val="3000"/>
              <a:buNone/>
            </a:pPr>
            <a:r>
              <a:rPr lang="en"/>
              <a:t>Research Questions and Objectives</a:t>
            </a:r>
            <a:endParaRPr/>
          </a:p>
        </p:txBody>
      </p:sp>
      <p:sp>
        <p:nvSpPr>
          <p:cNvPr id="386" name="Google Shape;386;p6"/>
          <p:cNvSpPr txBox="1"/>
          <p:nvPr>
            <p:ph idx="6" type="body"/>
          </p:nvPr>
        </p:nvSpPr>
        <p:spPr>
          <a:xfrm>
            <a:off x="377900" y="2169200"/>
            <a:ext cx="2086500" cy="20319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SzPts val="1200"/>
              <a:buNone/>
            </a:pPr>
            <a:r>
              <a:rPr lang="en" sz="1200">
                <a:solidFill>
                  <a:srgbClr val="000000"/>
                </a:solidFill>
                <a:latin typeface="Arimo SemiBold"/>
                <a:ea typeface="Arimo SemiBold"/>
                <a:cs typeface="Arimo SemiBold"/>
                <a:sym typeface="Arimo SemiBold"/>
              </a:rPr>
              <a:t>Which approach yields higher accuracy in retail demand forecasting: GNN, TFT, or a hybrid GNN-TFT model?</a:t>
            </a:r>
            <a:endParaRPr sz="1200">
              <a:solidFill>
                <a:srgbClr val="000000"/>
              </a:solidFill>
              <a:latin typeface="Arimo SemiBold"/>
              <a:ea typeface="Arimo SemiBold"/>
              <a:cs typeface="Arimo SemiBold"/>
              <a:sym typeface="Arimo SemiBold"/>
            </a:endParaRPr>
          </a:p>
          <a:p>
            <a:pPr indent="0" lvl="0" marL="0" rtl="0" algn="l">
              <a:lnSpc>
                <a:spcPct val="100000"/>
              </a:lnSpc>
              <a:spcBef>
                <a:spcPts val="0"/>
              </a:spcBef>
              <a:spcAft>
                <a:spcPts val="0"/>
              </a:spcAft>
              <a:buSzPts val="1200"/>
              <a:buNone/>
            </a:pPr>
            <a:r>
              <a:t/>
            </a:r>
            <a:endParaRPr sz="1200"/>
          </a:p>
          <a:p>
            <a:pPr indent="0" lvl="0" marL="0" rtl="0" algn="l">
              <a:lnSpc>
                <a:spcPct val="100000"/>
              </a:lnSpc>
              <a:spcBef>
                <a:spcPts val="0"/>
              </a:spcBef>
              <a:spcAft>
                <a:spcPts val="0"/>
              </a:spcAft>
              <a:buClr>
                <a:schemeClr val="lt1"/>
              </a:buClr>
              <a:buSzPts val="1100"/>
              <a:buFont typeface="Arial"/>
              <a:buNone/>
            </a:pPr>
            <a:r>
              <a:rPr lang="en" sz="1200">
                <a:solidFill>
                  <a:schemeClr val="lt1"/>
                </a:solidFill>
              </a:rPr>
              <a:t>To evaluate and compare the forecasting accuracy of GNN, TFT, and hybrid GNN-TFT models.</a:t>
            </a:r>
            <a:endParaRPr sz="1200">
              <a:solidFill>
                <a:schemeClr val="lt1"/>
              </a:solidFill>
            </a:endParaRPr>
          </a:p>
        </p:txBody>
      </p:sp>
      <p:sp>
        <p:nvSpPr>
          <p:cNvPr id="387" name="Google Shape;387;p6"/>
          <p:cNvSpPr txBox="1"/>
          <p:nvPr>
            <p:ph idx="7" type="body"/>
          </p:nvPr>
        </p:nvSpPr>
        <p:spPr>
          <a:xfrm>
            <a:off x="3472225" y="2169200"/>
            <a:ext cx="2009400" cy="25860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SzPts val="1200"/>
              <a:buNone/>
            </a:pPr>
            <a:r>
              <a:rPr lang="en" sz="1200">
                <a:solidFill>
                  <a:srgbClr val="000000"/>
                </a:solidFill>
                <a:latin typeface="Arimo SemiBold"/>
                <a:ea typeface="Arimo SemiBold"/>
                <a:cs typeface="Arimo SemiBold"/>
                <a:sym typeface="Arimo SemiBold"/>
              </a:rPr>
              <a:t>Which features within the retail dataset have the greatest and least impact on the predictive accuracy of these models?</a:t>
            </a:r>
            <a:endParaRPr sz="1200">
              <a:solidFill>
                <a:srgbClr val="000000"/>
              </a:solidFill>
              <a:latin typeface="Arimo SemiBold"/>
              <a:ea typeface="Arimo SemiBold"/>
              <a:cs typeface="Arimo SemiBold"/>
              <a:sym typeface="Arimo SemiBold"/>
            </a:endParaRPr>
          </a:p>
          <a:p>
            <a:pPr indent="0" lvl="0" marL="0" rtl="0" algn="l">
              <a:lnSpc>
                <a:spcPct val="100000"/>
              </a:lnSpc>
              <a:spcBef>
                <a:spcPts val="0"/>
              </a:spcBef>
              <a:spcAft>
                <a:spcPts val="0"/>
              </a:spcAft>
              <a:buSzPts val="1200"/>
              <a:buNone/>
            </a:pPr>
            <a:r>
              <a:t/>
            </a:r>
            <a:endParaRPr sz="1200">
              <a:solidFill>
                <a:srgbClr val="000000"/>
              </a:solidFill>
              <a:latin typeface="Arial"/>
              <a:ea typeface="Arial"/>
              <a:cs typeface="Arial"/>
              <a:sym typeface="Arial"/>
            </a:endParaRPr>
          </a:p>
          <a:p>
            <a:pPr indent="0" lvl="0" marL="0" rtl="0" algn="l">
              <a:lnSpc>
                <a:spcPct val="100000"/>
              </a:lnSpc>
              <a:spcBef>
                <a:spcPts val="0"/>
              </a:spcBef>
              <a:spcAft>
                <a:spcPts val="0"/>
              </a:spcAft>
              <a:buSzPts val="1200"/>
              <a:buNone/>
            </a:pPr>
            <a:r>
              <a:rPr lang="en" sz="1200">
                <a:solidFill>
                  <a:srgbClr val="000000"/>
                </a:solidFill>
              </a:rPr>
              <a:t>To interpret model predictions by applying both model-specific and model-agnostic explainable AI (XAI) methods.</a:t>
            </a:r>
            <a:endParaRPr sz="1200">
              <a:solidFill>
                <a:srgbClr val="000000"/>
              </a:solidFill>
            </a:endParaRPr>
          </a:p>
        </p:txBody>
      </p:sp>
      <p:sp>
        <p:nvSpPr>
          <p:cNvPr id="388" name="Google Shape;388;p6"/>
          <p:cNvSpPr txBox="1"/>
          <p:nvPr>
            <p:ph idx="8" type="body"/>
          </p:nvPr>
        </p:nvSpPr>
        <p:spPr>
          <a:xfrm>
            <a:off x="6647550" y="2078176"/>
            <a:ext cx="2009400" cy="25860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SzPts val="1200"/>
              <a:buNone/>
            </a:pPr>
            <a:r>
              <a:rPr lang="en" sz="1200">
                <a:latin typeface="Arimo SemiBold"/>
                <a:ea typeface="Arimo SemiBold"/>
                <a:cs typeface="Arimo SemiBold"/>
                <a:sym typeface="Arimo SemiBold"/>
              </a:rPr>
              <a:t>What architectural improvements are most effective for optimizing the performances of models?</a:t>
            </a:r>
            <a:endParaRPr sz="1200">
              <a:latin typeface="Arimo SemiBold"/>
              <a:ea typeface="Arimo SemiBold"/>
              <a:cs typeface="Arimo SemiBold"/>
              <a:sym typeface="Arimo SemiBold"/>
            </a:endParaRPr>
          </a:p>
          <a:p>
            <a:pPr indent="0" lvl="0" marL="0" rtl="0" algn="l">
              <a:lnSpc>
                <a:spcPct val="100000"/>
              </a:lnSpc>
              <a:spcBef>
                <a:spcPts val="0"/>
              </a:spcBef>
              <a:spcAft>
                <a:spcPts val="0"/>
              </a:spcAft>
              <a:buSzPts val="1200"/>
              <a:buNone/>
            </a:pPr>
            <a:r>
              <a:t/>
            </a:r>
            <a:endParaRPr sz="1200"/>
          </a:p>
          <a:p>
            <a:pPr indent="0" lvl="0" marL="0" rtl="0" algn="l">
              <a:lnSpc>
                <a:spcPct val="100000"/>
              </a:lnSpc>
              <a:spcBef>
                <a:spcPts val="0"/>
              </a:spcBef>
              <a:spcAft>
                <a:spcPts val="0"/>
              </a:spcAft>
              <a:buSzPts val="1200"/>
              <a:buNone/>
            </a:pPr>
            <a:r>
              <a:rPr lang="en" sz="1200"/>
              <a:t>To find and implement architectural improvements, aiming to maximize predictive performance and operational value of models.</a:t>
            </a:r>
            <a:endParaRPr sz="1200"/>
          </a:p>
        </p:txBody>
      </p:sp>
      <p:sp>
        <p:nvSpPr>
          <p:cNvPr id="389" name="Google Shape;389;p6"/>
          <p:cNvSpPr txBox="1"/>
          <p:nvPr>
            <p:ph idx="12" type="sldNum"/>
          </p:nvPr>
        </p:nvSpPr>
        <p:spPr>
          <a:xfrm>
            <a:off x="8208648" y="4749900"/>
            <a:ext cx="657900" cy="192000"/>
          </a:xfrm>
          <a:prstGeom prst="rect">
            <a:avLst/>
          </a:prstGeom>
          <a:noFill/>
          <a:ln>
            <a:noFill/>
          </a:ln>
        </p:spPr>
        <p:txBody>
          <a:bodyPr anchorCtr="0" anchor="ctr" bIns="91425" lIns="91425" spcFirstLastPara="1" rIns="0" wrap="square" tIns="91425">
            <a:noAutofit/>
          </a:bodyPr>
          <a:lstStyle/>
          <a:p>
            <a:pPr indent="0" lvl="0" marL="0" rtl="0" algn="r">
              <a:lnSpc>
                <a:spcPct val="100000"/>
              </a:lnSpc>
              <a:spcBef>
                <a:spcPts val="0"/>
              </a:spcBef>
              <a:spcAft>
                <a:spcPts val="0"/>
              </a:spcAft>
              <a:buClr>
                <a:schemeClr val="dk1"/>
              </a:buClr>
              <a:buSzPts val="700"/>
              <a:buFont typeface="Arimo"/>
              <a:buNone/>
            </a:pPr>
            <a:fld id="{00000000-1234-1234-1234-123412341234}" type="slidenum">
              <a:rPr lang="en"/>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sp>
        <p:nvSpPr>
          <p:cNvPr id="394" name="Google Shape;394;p13"/>
          <p:cNvSpPr txBox="1"/>
          <p:nvPr/>
        </p:nvSpPr>
        <p:spPr>
          <a:xfrm>
            <a:off x="3267775" y="83650"/>
            <a:ext cx="3161400" cy="5541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1200"/>
              </a:spcAft>
              <a:buClr>
                <a:srgbClr val="000000"/>
              </a:buClr>
              <a:buSzPts val="2400"/>
              <a:buFont typeface="Arial"/>
              <a:buNone/>
            </a:pPr>
            <a:r>
              <a:rPr lang="en" sz="2400">
                <a:solidFill>
                  <a:srgbClr val="595959"/>
                </a:solidFill>
              </a:rPr>
              <a:t>Model Architectures</a:t>
            </a:r>
            <a:endParaRPr b="0" i="0" sz="2400" u="none" cap="none" strike="noStrike">
              <a:solidFill>
                <a:srgbClr val="595959"/>
              </a:solidFill>
              <a:latin typeface="Arial"/>
              <a:ea typeface="Arial"/>
              <a:cs typeface="Arial"/>
              <a:sym typeface="Arial"/>
            </a:endParaRPr>
          </a:p>
        </p:txBody>
      </p:sp>
      <p:sp>
        <p:nvSpPr>
          <p:cNvPr id="395" name="Google Shape;395;p13"/>
          <p:cNvSpPr txBox="1"/>
          <p:nvPr/>
        </p:nvSpPr>
        <p:spPr>
          <a:xfrm>
            <a:off x="144625" y="1194050"/>
            <a:ext cx="2463300" cy="3693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1200"/>
              </a:spcAft>
              <a:buClr>
                <a:srgbClr val="000000"/>
              </a:buClr>
              <a:buSzPts val="2400"/>
              <a:buFont typeface="Arial"/>
              <a:buNone/>
            </a:pPr>
            <a:r>
              <a:rPr lang="en" sz="1200">
                <a:solidFill>
                  <a:srgbClr val="595959"/>
                </a:solidFill>
              </a:rPr>
              <a:t>TFT</a:t>
            </a:r>
            <a:endParaRPr b="0" i="0" sz="1200" u="none" cap="none" strike="noStrike">
              <a:solidFill>
                <a:srgbClr val="595959"/>
              </a:solidFill>
              <a:latin typeface="Arial"/>
              <a:ea typeface="Arial"/>
              <a:cs typeface="Arial"/>
              <a:sym typeface="Arial"/>
            </a:endParaRPr>
          </a:p>
        </p:txBody>
      </p:sp>
      <p:sp>
        <p:nvSpPr>
          <p:cNvPr id="396" name="Google Shape;396;p13"/>
          <p:cNvSpPr/>
          <p:nvPr/>
        </p:nvSpPr>
        <p:spPr>
          <a:xfrm>
            <a:off x="479675" y="1563338"/>
            <a:ext cx="2551200" cy="2445000"/>
          </a:xfrm>
          <a:prstGeom prst="rect">
            <a:avLst/>
          </a:prstGeom>
          <a:solidFill>
            <a:srgbClr val="EFEFE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sp>
        <p:nvSpPr>
          <p:cNvPr id="397" name="Google Shape;397;p13"/>
          <p:cNvSpPr/>
          <p:nvPr/>
        </p:nvSpPr>
        <p:spPr>
          <a:xfrm>
            <a:off x="3386075" y="1563350"/>
            <a:ext cx="2551200" cy="2445000"/>
          </a:xfrm>
          <a:prstGeom prst="rect">
            <a:avLst/>
          </a:prstGeom>
          <a:solidFill>
            <a:srgbClr val="EFEFE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sp>
        <p:nvSpPr>
          <p:cNvPr id="398" name="Google Shape;398;p13"/>
          <p:cNvSpPr/>
          <p:nvPr/>
        </p:nvSpPr>
        <p:spPr>
          <a:xfrm>
            <a:off x="6448175" y="1563350"/>
            <a:ext cx="2551200" cy="2445000"/>
          </a:xfrm>
          <a:prstGeom prst="rect">
            <a:avLst/>
          </a:prstGeom>
          <a:solidFill>
            <a:srgbClr val="EFEFE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sp>
        <p:nvSpPr>
          <p:cNvPr id="399" name="Google Shape;399;p13"/>
          <p:cNvSpPr txBox="1"/>
          <p:nvPr/>
        </p:nvSpPr>
        <p:spPr>
          <a:xfrm>
            <a:off x="3386075" y="1194050"/>
            <a:ext cx="2463300" cy="3693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1200"/>
              </a:spcAft>
              <a:buClr>
                <a:srgbClr val="000000"/>
              </a:buClr>
              <a:buSzPts val="2400"/>
              <a:buFont typeface="Arial"/>
              <a:buNone/>
            </a:pPr>
            <a:r>
              <a:rPr lang="en" sz="1200">
                <a:solidFill>
                  <a:srgbClr val="595959"/>
                </a:solidFill>
              </a:rPr>
              <a:t>GNN</a:t>
            </a:r>
            <a:endParaRPr b="0" i="0" sz="1200" u="none" cap="none" strike="noStrike">
              <a:solidFill>
                <a:srgbClr val="595959"/>
              </a:solidFill>
              <a:latin typeface="Arial"/>
              <a:ea typeface="Arial"/>
              <a:cs typeface="Arial"/>
              <a:sym typeface="Arial"/>
            </a:endParaRPr>
          </a:p>
        </p:txBody>
      </p:sp>
      <p:sp>
        <p:nvSpPr>
          <p:cNvPr id="400" name="Google Shape;400;p13"/>
          <p:cNvSpPr txBox="1"/>
          <p:nvPr/>
        </p:nvSpPr>
        <p:spPr>
          <a:xfrm>
            <a:off x="6493888" y="1159500"/>
            <a:ext cx="2463300" cy="3693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1200"/>
              </a:spcAft>
              <a:buClr>
                <a:srgbClr val="000000"/>
              </a:buClr>
              <a:buSzPts val="2400"/>
              <a:buFont typeface="Arial"/>
              <a:buNone/>
            </a:pPr>
            <a:r>
              <a:rPr lang="en" sz="1200">
                <a:solidFill>
                  <a:srgbClr val="595959"/>
                </a:solidFill>
              </a:rPr>
              <a:t>Hybrid GNN-TFT</a:t>
            </a:r>
            <a:endParaRPr b="0" i="0" sz="1200" u="none" cap="none" strike="noStrike">
              <a:solidFill>
                <a:srgbClr val="595959"/>
              </a:solidFill>
              <a:latin typeface="Arial"/>
              <a:ea typeface="Arial"/>
              <a:cs typeface="Arial"/>
              <a:sym typeface="Arial"/>
            </a:endParaRPr>
          </a:p>
        </p:txBody>
      </p:sp>
      <p:pic>
        <p:nvPicPr>
          <p:cNvPr id="401" name="Google Shape;401;p13"/>
          <p:cNvPicPr preferRelativeResize="0"/>
          <p:nvPr/>
        </p:nvPicPr>
        <p:blipFill rotWithShape="1">
          <a:blip r:embed="rId3">
            <a:alphaModFix/>
          </a:blip>
          <a:srcRect b="0" l="0" r="0" t="0"/>
          <a:stretch/>
        </p:blipFill>
        <p:spPr>
          <a:xfrm>
            <a:off x="704500" y="1563350"/>
            <a:ext cx="2064149" cy="2445000"/>
          </a:xfrm>
          <a:prstGeom prst="rect">
            <a:avLst/>
          </a:prstGeom>
          <a:noFill/>
          <a:ln>
            <a:noFill/>
          </a:ln>
        </p:spPr>
      </p:pic>
      <p:pic>
        <p:nvPicPr>
          <p:cNvPr id="402" name="Google Shape;402;p13"/>
          <p:cNvPicPr preferRelativeResize="0"/>
          <p:nvPr/>
        </p:nvPicPr>
        <p:blipFill rotWithShape="1">
          <a:blip r:embed="rId4">
            <a:alphaModFix/>
          </a:blip>
          <a:srcRect b="0" l="0" r="0" t="0"/>
          <a:stretch/>
        </p:blipFill>
        <p:spPr>
          <a:xfrm>
            <a:off x="3386075" y="2184578"/>
            <a:ext cx="2551201" cy="1202528"/>
          </a:xfrm>
          <a:prstGeom prst="rect">
            <a:avLst/>
          </a:prstGeom>
          <a:noFill/>
          <a:ln>
            <a:noFill/>
          </a:ln>
        </p:spPr>
      </p:pic>
      <p:pic>
        <p:nvPicPr>
          <p:cNvPr id="403" name="Google Shape;403;p13"/>
          <p:cNvPicPr preferRelativeResize="0"/>
          <p:nvPr/>
        </p:nvPicPr>
        <p:blipFill rotWithShape="1">
          <a:blip r:embed="rId5">
            <a:alphaModFix/>
          </a:blip>
          <a:srcRect b="0" l="0" r="0" t="0"/>
          <a:stretch/>
        </p:blipFill>
        <p:spPr>
          <a:xfrm>
            <a:off x="7032942" y="1563350"/>
            <a:ext cx="1609306" cy="24450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sp>
        <p:nvSpPr>
          <p:cNvPr id="408" name="Google Shape;408;p19"/>
          <p:cNvSpPr txBox="1"/>
          <p:nvPr>
            <p:ph idx="3" type="title"/>
          </p:nvPr>
        </p:nvSpPr>
        <p:spPr>
          <a:xfrm>
            <a:off x="805075" y="820525"/>
            <a:ext cx="2741700" cy="1514400"/>
          </a:xfrm>
          <a:prstGeom prst="rect">
            <a:avLst/>
          </a:prstGeom>
          <a:noFill/>
          <a:ln>
            <a:noFill/>
          </a:ln>
        </p:spPr>
        <p:txBody>
          <a:bodyPr anchorCtr="0" anchor="t" bIns="0" lIns="0" spcFirstLastPara="1" rIns="0" wrap="square" tIns="91425">
            <a:noAutofit/>
          </a:bodyPr>
          <a:lstStyle/>
          <a:p>
            <a:pPr indent="0" lvl="0" marL="0" rtl="0" algn="just">
              <a:lnSpc>
                <a:spcPct val="100000"/>
              </a:lnSpc>
              <a:spcBef>
                <a:spcPts val="0"/>
              </a:spcBef>
              <a:spcAft>
                <a:spcPts val="0"/>
              </a:spcAft>
              <a:buSzPts val="1100"/>
              <a:buNone/>
            </a:pPr>
            <a:r>
              <a:rPr b="1" lang="en">
                <a:solidFill>
                  <a:schemeClr val="lt1"/>
                </a:solidFill>
                <a:latin typeface="Arial"/>
                <a:ea typeface="Arial"/>
                <a:cs typeface="Arial"/>
                <a:sym typeface="Arial"/>
              </a:rPr>
              <a:t>33</a:t>
            </a:r>
            <a:r>
              <a:rPr lang="en">
                <a:solidFill>
                  <a:schemeClr val="lt1"/>
                </a:solidFill>
                <a:latin typeface="Arial"/>
                <a:ea typeface="Arial"/>
                <a:cs typeface="Arial"/>
                <a:sym typeface="Arial"/>
              </a:rPr>
              <a:t>  -  product families</a:t>
            </a:r>
            <a:endParaRPr>
              <a:solidFill>
                <a:schemeClr val="lt1"/>
              </a:solidFill>
              <a:latin typeface="Arial"/>
              <a:ea typeface="Arial"/>
              <a:cs typeface="Arial"/>
              <a:sym typeface="Arial"/>
            </a:endParaRPr>
          </a:p>
          <a:p>
            <a:pPr indent="0" lvl="0" marL="0" rtl="0" algn="just">
              <a:lnSpc>
                <a:spcPct val="100000"/>
              </a:lnSpc>
              <a:spcBef>
                <a:spcPts val="1000"/>
              </a:spcBef>
              <a:spcAft>
                <a:spcPts val="0"/>
              </a:spcAft>
              <a:buSzPts val="1100"/>
              <a:buNone/>
            </a:pPr>
            <a:r>
              <a:rPr b="1" lang="en">
                <a:solidFill>
                  <a:schemeClr val="lt1"/>
                </a:solidFill>
                <a:latin typeface="Arial"/>
                <a:ea typeface="Arial"/>
                <a:cs typeface="Arial"/>
                <a:sym typeface="Arial"/>
              </a:rPr>
              <a:t>54</a:t>
            </a:r>
            <a:r>
              <a:rPr lang="en">
                <a:solidFill>
                  <a:schemeClr val="lt1"/>
                </a:solidFill>
                <a:latin typeface="Arial"/>
                <a:ea typeface="Arial"/>
                <a:cs typeface="Arial"/>
                <a:sym typeface="Arial"/>
              </a:rPr>
              <a:t>  -  stores</a:t>
            </a:r>
            <a:endParaRPr>
              <a:solidFill>
                <a:schemeClr val="lt1"/>
              </a:solidFill>
              <a:latin typeface="Arial"/>
              <a:ea typeface="Arial"/>
              <a:cs typeface="Arial"/>
              <a:sym typeface="Arial"/>
            </a:endParaRPr>
          </a:p>
          <a:p>
            <a:pPr indent="0" lvl="0" marL="0" rtl="0" algn="just">
              <a:spcBef>
                <a:spcPts val="1000"/>
              </a:spcBef>
              <a:spcAft>
                <a:spcPts val="0"/>
              </a:spcAft>
              <a:buSzPts val="1100"/>
              <a:buNone/>
            </a:pPr>
            <a:r>
              <a:rPr b="1" lang="en">
                <a:solidFill>
                  <a:schemeClr val="lt1"/>
                </a:solidFill>
                <a:latin typeface="Arial"/>
                <a:ea typeface="Arial"/>
                <a:cs typeface="Arial"/>
                <a:sym typeface="Arial"/>
              </a:rPr>
              <a:t>5</a:t>
            </a:r>
            <a:r>
              <a:rPr lang="en">
                <a:solidFill>
                  <a:schemeClr val="lt1"/>
                </a:solidFill>
                <a:latin typeface="Arial"/>
                <a:ea typeface="Arial"/>
                <a:cs typeface="Arial"/>
                <a:sym typeface="Arial"/>
              </a:rPr>
              <a:t>    -  store types</a:t>
            </a:r>
            <a:endParaRPr>
              <a:solidFill>
                <a:schemeClr val="lt1"/>
              </a:solidFill>
              <a:latin typeface="Arial"/>
              <a:ea typeface="Arial"/>
              <a:cs typeface="Arial"/>
              <a:sym typeface="Arial"/>
            </a:endParaRPr>
          </a:p>
          <a:p>
            <a:pPr indent="0" lvl="0" marL="0" rtl="0" algn="just">
              <a:spcBef>
                <a:spcPts val="1000"/>
              </a:spcBef>
              <a:spcAft>
                <a:spcPts val="0"/>
              </a:spcAft>
              <a:buClr>
                <a:schemeClr val="lt1"/>
              </a:buClr>
              <a:buSzPts val="1100"/>
              <a:buFont typeface="Arial"/>
              <a:buNone/>
            </a:pPr>
            <a:r>
              <a:rPr b="1" lang="en">
                <a:solidFill>
                  <a:schemeClr val="lt1"/>
                </a:solidFill>
                <a:latin typeface="Arial"/>
                <a:ea typeface="Arial"/>
                <a:cs typeface="Arial"/>
                <a:sym typeface="Arial"/>
              </a:rPr>
              <a:t>17</a:t>
            </a:r>
            <a:r>
              <a:rPr lang="en">
                <a:solidFill>
                  <a:schemeClr val="lt1"/>
                </a:solidFill>
                <a:latin typeface="Arial"/>
                <a:ea typeface="Arial"/>
                <a:cs typeface="Arial"/>
                <a:sym typeface="Arial"/>
              </a:rPr>
              <a:t>  -  store clusters</a:t>
            </a:r>
            <a:endParaRPr>
              <a:solidFill>
                <a:schemeClr val="lt1"/>
              </a:solidFill>
              <a:latin typeface="Arial"/>
              <a:ea typeface="Arial"/>
              <a:cs typeface="Arial"/>
              <a:sym typeface="Arial"/>
            </a:endParaRPr>
          </a:p>
          <a:p>
            <a:pPr indent="0" lvl="0" marL="0" rtl="0" algn="just">
              <a:lnSpc>
                <a:spcPct val="100000"/>
              </a:lnSpc>
              <a:spcBef>
                <a:spcPts val="1000"/>
              </a:spcBef>
              <a:spcAft>
                <a:spcPts val="0"/>
              </a:spcAft>
              <a:buSzPts val="1100"/>
              <a:buNone/>
            </a:pPr>
            <a:r>
              <a:rPr b="1" lang="en">
                <a:solidFill>
                  <a:schemeClr val="lt1"/>
                </a:solidFill>
                <a:latin typeface="Arial"/>
                <a:ea typeface="Arial"/>
                <a:cs typeface="Arial"/>
                <a:sym typeface="Arial"/>
              </a:rPr>
              <a:t>22</a:t>
            </a:r>
            <a:r>
              <a:rPr lang="en">
                <a:solidFill>
                  <a:schemeClr val="lt1"/>
                </a:solidFill>
                <a:latin typeface="Arial"/>
                <a:ea typeface="Arial"/>
                <a:cs typeface="Arial"/>
                <a:sym typeface="Arial"/>
              </a:rPr>
              <a:t>  -  states</a:t>
            </a:r>
            <a:endParaRPr sz="1200">
              <a:solidFill>
                <a:schemeClr val="lt1"/>
              </a:solidFill>
              <a:latin typeface="Arial"/>
              <a:ea typeface="Arial"/>
              <a:cs typeface="Arial"/>
              <a:sym typeface="Arial"/>
            </a:endParaRPr>
          </a:p>
        </p:txBody>
      </p:sp>
      <p:sp>
        <p:nvSpPr>
          <p:cNvPr id="409" name="Google Shape;409;p19"/>
          <p:cNvSpPr txBox="1"/>
          <p:nvPr>
            <p:ph idx="12" type="sldNum"/>
          </p:nvPr>
        </p:nvSpPr>
        <p:spPr>
          <a:xfrm>
            <a:off x="8208648" y="4749900"/>
            <a:ext cx="657900" cy="192000"/>
          </a:xfrm>
          <a:prstGeom prst="rect">
            <a:avLst/>
          </a:prstGeom>
          <a:noFill/>
          <a:ln>
            <a:noFill/>
          </a:ln>
        </p:spPr>
        <p:txBody>
          <a:bodyPr anchorCtr="0" anchor="ctr" bIns="91425" lIns="91425" spcFirstLastPara="1" rIns="0" wrap="square" tIns="91425">
            <a:noAutofit/>
          </a:bodyPr>
          <a:lstStyle/>
          <a:p>
            <a:pPr indent="0" lvl="0" marL="0" rtl="0" algn="r">
              <a:lnSpc>
                <a:spcPct val="100000"/>
              </a:lnSpc>
              <a:spcBef>
                <a:spcPts val="0"/>
              </a:spcBef>
              <a:spcAft>
                <a:spcPts val="0"/>
              </a:spcAft>
              <a:buClr>
                <a:schemeClr val="dk1"/>
              </a:buClr>
              <a:buSzPts val="700"/>
              <a:buFont typeface="Arimo"/>
              <a:buNone/>
            </a:pPr>
            <a:fld id="{00000000-1234-1234-1234-123412341234}" type="slidenum">
              <a:rPr lang="en"/>
              <a:t>‹#›</a:t>
            </a:fld>
            <a:endParaRPr/>
          </a:p>
        </p:txBody>
      </p:sp>
      <p:pic>
        <p:nvPicPr>
          <p:cNvPr id="410" name="Google Shape;410;p19"/>
          <p:cNvPicPr preferRelativeResize="0"/>
          <p:nvPr/>
        </p:nvPicPr>
        <p:blipFill rotWithShape="1">
          <a:blip r:embed="rId3">
            <a:alphaModFix/>
          </a:blip>
          <a:srcRect b="0" l="0" r="0" t="0"/>
          <a:stretch/>
        </p:blipFill>
        <p:spPr>
          <a:xfrm>
            <a:off x="5598350" y="0"/>
            <a:ext cx="3545642" cy="5143499"/>
          </a:xfrm>
          <a:prstGeom prst="rect">
            <a:avLst/>
          </a:prstGeom>
          <a:noFill/>
          <a:ln>
            <a:noFill/>
          </a:ln>
        </p:spPr>
      </p:pic>
      <p:sp>
        <p:nvSpPr>
          <p:cNvPr id="411" name="Google Shape;411;p19"/>
          <p:cNvSpPr txBox="1"/>
          <p:nvPr/>
        </p:nvSpPr>
        <p:spPr>
          <a:xfrm>
            <a:off x="852500" y="97050"/>
            <a:ext cx="4058400" cy="5541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1200"/>
              </a:spcAft>
              <a:buClr>
                <a:srgbClr val="000000"/>
              </a:buClr>
              <a:buSzPts val="2400"/>
              <a:buFont typeface="Arial"/>
              <a:buNone/>
            </a:pPr>
            <a:r>
              <a:rPr lang="en" sz="2400">
                <a:solidFill>
                  <a:srgbClr val="595959"/>
                </a:solidFill>
              </a:rPr>
              <a:t>Data - Favorita Grocery</a:t>
            </a:r>
            <a:endParaRPr b="0" i="0" sz="2400" u="none" cap="none" strike="noStrike">
              <a:solidFill>
                <a:srgbClr val="595959"/>
              </a:solidFill>
              <a:latin typeface="Arial"/>
              <a:ea typeface="Arial"/>
              <a:cs typeface="Arial"/>
              <a:sym typeface="Arial"/>
            </a:endParaRPr>
          </a:p>
        </p:txBody>
      </p:sp>
      <p:sp>
        <p:nvSpPr>
          <p:cNvPr id="412" name="Google Shape;412;p19"/>
          <p:cNvSpPr txBox="1"/>
          <p:nvPr/>
        </p:nvSpPr>
        <p:spPr>
          <a:xfrm>
            <a:off x="736550" y="2748300"/>
            <a:ext cx="4290300" cy="1605900"/>
          </a:xfrm>
          <a:prstGeom prst="rect">
            <a:avLst/>
          </a:prstGeom>
          <a:noFill/>
          <a:ln>
            <a:noFill/>
          </a:ln>
        </p:spPr>
        <p:txBody>
          <a:bodyPr anchorCtr="0" anchor="t" bIns="91425" lIns="91425" spcFirstLastPara="1" rIns="91425" wrap="square" tIns="91425">
            <a:spAutoFit/>
          </a:bodyPr>
          <a:lstStyle/>
          <a:p>
            <a:pPr indent="0" lvl="0" marL="0" rtl="0" algn="l">
              <a:lnSpc>
                <a:spcPct val="200000"/>
              </a:lnSpc>
              <a:spcBef>
                <a:spcPts val="1000"/>
              </a:spcBef>
              <a:spcAft>
                <a:spcPts val="0"/>
              </a:spcAft>
              <a:buNone/>
            </a:pPr>
            <a:r>
              <a:rPr lang="en" sz="1200">
                <a:solidFill>
                  <a:schemeClr val="lt1"/>
                </a:solidFill>
              </a:rPr>
              <a:t>grocery and household</a:t>
            </a:r>
            <a:r>
              <a:rPr lang="en" sz="1200">
                <a:solidFill>
                  <a:schemeClr val="lt1"/>
                </a:solidFill>
              </a:rPr>
              <a:t> have high daily </a:t>
            </a:r>
            <a:r>
              <a:rPr b="1" lang="en" sz="1200">
                <a:solidFill>
                  <a:schemeClr val="lt1"/>
                </a:solidFill>
              </a:rPr>
              <a:t>non-zero sales </a:t>
            </a:r>
            <a:r>
              <a:rPr lang="en" sz="1200">
                <a:solidFill>
                  <a:schemeClr val="lt1"/>
                </a:solidFill>
              </a:rPr>
              <a:t>from 2013 to 2016, with a peak in 2016 and </a:t>
            </a:r>
            <a:r>
              <a:rPr b="1" lang="en" sz="1200">
                <a:solidFill>
                  <a:schemeClr val="lt1"/>
                </a:solidFill>
              </a:rPr>
              <a:t>a drop</a:t>
            </a:r>
            <a:r>
              <a:rPr lang="en" sz="1200">
                <a:solidFill>
                  <a:schemeClr val="lt1"/>
                </a:solidFill>
              </a:rPr>
              <a:t> in 2017</a:t>
            </a:r>
            <a:endParaRPr sz="1200">
              <a:solidFill>
                <a:schemeClr val="lt1"/>
              </a:solidFill>
            </a:endParaRPr>
          </a:p>
          <a:p>
            <a:pPr indent="0" lvl="0" marL="0" rtl="0" algn="l">
              <a:lnSpc>
                <a:spcPct val="200000"/>
              </a:lnSpc>
              <a:spcBef>
                <a:spcPts val="1000"/>
              </a:spcBef>
              <a:spcAft>
                <a:spcPts val="1000"/>
              </a:spcAft>
              <a:buNone/>
            </a:pPr>
            <a:r>
              <a:rPr lang="en" sz="1200">
                <a:solidFill>
                  <a:schemeClr val="lt1"/>
                </a:solidFill>
              </a:rPr>
              <a:t>home care, baby care and books either </a:t>
            </a:r>
            <a:r>
              <a:rPr b="1" lang="en" sz="1200">
                <a:solidFill>
                  <a:schemeClr val="lt1"/>
                </a:solidFill>
              </a:rPr>
              <a:t>started later or have much sparser sales</a:t>
            </a:r>
            <a:endParaRPr b="1" sz="1200">
              <a:solidFill>
                <a:schemeClr val="lt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pic>
        <p:nvPicPr>
          <p:cNvPr id="417" name="Google Shape;417;g3babec997e6_0_14"/>
          <p:cNvPicPr preferRelativeResize="0"/>
          <p:nvPr/>
        </p:nvPicPr>
        <p:blipFill>
          <a:blip r:embed="rId3">
            <a:alphaModFix/>
          </a:blip>
          <a:stretch>
            <a:fillRect/>
          </a:stretch>
        </p:blipFill>
        <p:spPr>
          <a:xfrm>
            <a:off x="157175" y="1870885"/>
            <a:ext cx="5384898" cy="1369800"/>
          </a:xfrm>
          <a:prstGeom prst="rect">
            <a:avLst/>
          </a:prstGeom>
          <a:noFill/>
          <a:ln>
            <a:noFill/>
          </a:ln>
        </p:spPr>
      </p:pic>
      <p:pic>
        <p:nvPicPr>
          <p:cNvPr id="418" name="Google Shape;418;g3babec997e6_0_14"/>
          <p:cNvPicPr preferRelativeResize="0"/>
          <p:nvPr/>
        </p:nvPicPr>
        <p:blipFill>
          <a:blip r:embed="rId4">
            <a:alphaModFix/>
          </a:blip>
          <a:stretch>
            <a:fillRect/>
          </a:stretch>
        </p:blipFill>
        <p:spPr>
          <a:xfrm>
            <a:off x="157225" y="3331975"/>
            <a:ext cx="5384805" cy="1369800"/>
          </a:xfrm>
          <a:prstGeom prst="rect">
            <a:avLst/>
          </a:prstGeom>
          <a:noFill/>
          <a:ln>
            <a:noFill/>
          </a:ln>
        </p:spPr>
      </p:pic>
      <p:sp>
        <p:nvSpPr>
          <p:cNvPr id="419" name="Google Shape;419;g3babec997e6_0_14"/>
          <p:cNvSpPr txBox="1"/>
          <p:nvPr/>
        </p:nvSpPr>
        <p:spPr>
          <a:xfrm>
            <a:off x="6014150" y="3521475"/>
            <a:ext cx="30000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Amount of sales over a periodic duration window for the different product families</a:t>
            </a:r>
            <a:endParaRPr/>
          </a:p>
        </p:txBody>
      </p:sp>
      <p:sp>
        <p:nvSpPr>
          <p:cNvPr id="420" name="Google Shape;420;g3babec997e6_0_14"/>
          <p:cNvSpPr txBox="1"/>
          <p:nvPr/>
        </p:nvSpPr>
        <p:spPr>
          <a:xfrm>
            <a:off x="5676900" y="0"/>
            <a:ext cx="3467100" cy="1779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t>A high number of stores are located in Quito among 22 cities with significant differences showing the imbalance of sales in the dataset across cities.</a:t>
            </a:r>
            <a:endParaRPr sz="1100"/>
          </a:p>
          <a:p>
            <a:pPr indent="0" lvl="0" marL="0" rtl="0" algn="l">
              <a:spcBef>
                <a:spcPts val="0"/>
              </a:spcBef>
              <a:spcAft>
                <a:spcPts val="0"/>
              </a:spcAft>
              <a:buNone/>
            </a:pPr>
            <a:r>
              <a:rPr lang="en" sz="1100"/>
              <a:t>The heatmap in Figure 5.6 shows that core grocery and household product families have consistently high daily non-zero sales from 2013 to 2016, with a peak in 2016 and a drop in 2017. Other categories, such as HOME CARE, BABY CARE, and BOOKS, either started later or have much sparser sales.</a:t>
            </a:r>
            <a:endParaRPr sz="1100"/>
          </a:p>
        </p:txBody>
      </p:sp>
      <p:pic>
        <p:nvPicPr>
          <p:cNvPr id="421" name="Google Shape;421;g3babec997e6_0_14"/>
          <p:cNvPicPr preferRelativeResize="0"/>
          <p:nvPr/>
        </p:nvPicPr>
        <p:blipFill>
          <a:blip r:embed="rId5">
            <a:alphaModFix/>
          </a:blip>
          <a:stretch>
            <a:fillRect/>
          </a:stretch>
        </p:blipFill>
        <p:spPr>
          <a:xfrm>
            <a:off x="0" y="0"/>
            <a:ext cx="5400675" cy="1628775"/>
          </a:xfrm>
          <a:prstGeom prst="rect">
            <a:avLst/>
          </a:prstGeom>
          <a:noFill/>
          <a:ln>
            <a:noFill/>
          </a:ln>
        </p:spPr>
      </p:pic>
      <p:sp>
        <p:nvSpPr>
          <p:cNvPr id="422" name="Google Shape;422;g3babec997e6_0_14"/>
          <p:cNvSpPr txBox="1"/>
          <p:nvPr/>
        </p:nvSpPr>
        <p:spPr>
          <a:xfrm>
            <a:off x="5910450" y="1909275"/>
            <a:ext cx="30000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Figure 5.9 and Figure 5.10 illustrate the temporal sales trends at yearly and monthly frequencies, evidencing persistent seasonality, some spikes, and the overall stability characterizing most product families.</a:t>
            </a:r>
            <a:endParaRPr sz="12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pic>
        <p:nvPicPr>
          <p:cNvPr id="427" name="Google Shape;427;g3babec997e6_0_0" title="Screenshot 2026-01-18 at 21.49.15.png"/>
          <p:cNvPicPr preferRelativeResize="0"/>
          <p:nvPr/>
        </p:nvPicPr>
        <p:blipFill>
          <a:blip r:embed="rId3">
            <a:alphaModFix/>
          </a:blip>
          <a:stretch>
            <a:fillRect/>
          </a:stretch>
        </p:blipFill>
        <p:spPr>
          <a:xfrm>
            <a:off x="5097475" y="0"/>
            <a:ext cx="4046520" cy="4838696"/>
          </a:xfrm>
          <a:prstGeom prst="rect">
            <a:avLst/>
          </a:prstGeom>
          <a:noFill/>
          <a:ln>
            <a:noFill/>
          </a:ln>
        </p:spPr>
      </p:pic>
      <p:graphicFrame>
        <p:nvGraphicFramePr>
          <p:cNvPr id="428" name="Google Shape;428;g3babec997e6_0_0"/>
          <p:cNvGraphicFramePr/>
          <p:nvPr/>
        </p:nvGraphicFramePr>
        <p:xfrm>
          <a:off x="200425" y="2740925"/>
          <a:ext cx="3000000" cy="3000000"/>
        </p:xfrm>
        <a:graphic>
          <a:graphicData uri="http://schemas.openxmlformats.org/drawingml/2006/table">
            <a:tbl>
              <a:tblPr>
                <a:noFill/>
                <a:tableStyleId>{8A9341A8-0CAC-4556-A878-8DEF17053CF8}</a:tableStyleId>
              </a:tblPr>
              <a:tblGrid>
                <a:gridCol w="923075"/>
                <a:gridCol w="963050"/>
                <a:gridCol w="2799200"/>
              </a:tblGrid>
              <a:tr h="239675">
                <a:tc>
                  <a:txBody>
                    <a:bodyPr/>
                    <a:lstStyle/>
                    <a:p>
                      <a:pPr indent="0" lvl="0" marL="0" rtl="0" algn="l">
                        <a:spcBef>
                          <a:spcPts val="0"/>
                        </a:spcBef>
                        <a:spcAft>
                          <a:spcPts val="0"/>
                        </a:spcAft>
                        <a:buNone/>
                      </a:pPr>
                      <a:r>
                        <a:rPr lang="en" sz="800"/>
                        <a:t>Type</a:t>
                      </a:r>
                      <a:endParaRPr sz="800"/>
                    </a:p>
                  </a:txBody>
                  <a:tcPr marT="63500" marB="63500" marR="63500" marL="63500">
                    <a:noFill/>
                  </a:tcPr>
                </a:tc>
                <a:tc>
                  <a:txBody>
                    <a:bodyPr/>
                    <a:lstStyle/>
                    <a:p>
                      <a:pPr indent="0" lvl="0" marL="0" rtl="0" algn="l">
                        <a:spcBef>
                          <a:spcPts val="0"/>
                        </a:spcBef>
                        <a:spcAft>
                          <a:spcPts val="0"/>
                        </a:spcAft>
                        <a:buNone/>
                      </a:pPr>
                      <a:r>
                        <a:rPr lang="en" sz="800"/>
                        <a:t>Range</a:t>
                      </a:r>
                      <a:endParaRPr sz="800"/>
                    </a:p>
                  </a:txBody>
                  <a:tcPr marT="63500" marB="63500" marR="63500" marL="63500">
                    <a:noFill/>
                  </a:tcPr>
                </a:tc>
                <a:tc>
                  <a:txBody>
                    <a:bodyPr/>
                    <a:lstStyle/>
                    <a:p>
                      <a:pPr indent="0" lvl="0" marL="0" rtl="0" algn="l">
                        <a:spcBef>
                          <a:spcPts val="0"/>
                        </a:spcBef>
                        <a:spcAft>
                          <a:spcPts val="0"/>
                        </a:spcAft>
                        <a:buNone/>
                      </a:pPr>
                      <a:r>
                        <a:rPr lang="en" sz="800"/>
                        <a:t>Description</a:t>
                      </a:r>
                      <a:endParaRPr sz="800"/>
                    </a:p>
                  </a:txBody>
                  <a:tcPr marT="63500" marB="63500" marR="63500" marL="63500">
                    <a:noFill/>
                  </a:tcPr>
                </a:tc>
              </a:tr>
              <a:tr h="358000">
                <a:tc>
                  <a:txBody>
                    <a:bodyPr/>
                    <a:lstStyle/>
                    <a:p>
                      <a:pPr indent="0" lvl="0" marL="0" rtl="0" algn="l">
                        <a:spcBef>
                          <a:spcPts val="0"/>
                        </a:spcBef>
                        <a:spcAft>
                          <a:spcPts val="0"/>
                        </a:spcAft>
                        <a:buNone/>
                      </a:pPr>
                      <a:r>
                        <a:rPr lang="en" sz="800"/>
                        <a:t>Smooth</a:t>
                      </a:r>
                      <a:endParaRPr sz="800"/>
                    </a:p>
                  </a:txBody>
                  <a:tcPr marT="63500" marB="63500" marR="63500" marL="63500">
                    <a:noFill/>
                  </a:tcPr>
                </a:tc>
                <a:tc>
                  <a:txBody>
                    <a:bodyPr/>
                    <a:lstStyle/>
                    <a:p>
                      <a:pPr indent="0" lvl="0" marL="0" rtl="0" algn="l">
                        <a:spcBef>
                          <a:spcPts val="0"/>
                        </a:spcBef>
                        <a:spcAft>
                          <a:spcPts val="0"/>
                        </a:spcAft>
                        <a:buNone/>
                      </a:pPr>
                      <a:r>
                        <a:rPr lang="en" sz="800"/>
                        <a:t>ADI &lt; 1.32 </a:t>
                      </a:r>
                      <a:endParaRPr sz="800"/>
                    </a:p>
                    <a:p>
                      <a:pPr indent="0" lvl="0" marL="0" rtl="0" algn="l">
                        <a:spcBef>
                          <a:spcPts val="0"/>
                        </a:spcBef>
                        <a:spcAft>
                          <a:spcPts val="0"/>
                        </a:spcAft>
                        <a:buNone/>
                      </a:pPr>
                      <a:r>
                        <a:rPr lang="en" sz="800"/>
                        <a:t>CV² &lt; 0.49</a:t>
                      </a:r>
                      <a:endParaRPr sz="800"/>
                    </a:p>
                  </a:txBody>
                  <a:tcPr marT="63500" marB="63500" marR="63500" marL="63500">
                    <a:noFill/>
                  </a:tcPr>
                </a:tc>
                <a:tc>
                  <a:txBody>
                    <a:bodyPr/>
                    <a:lstStyle/>
                    <a:p>
                      <a:pPr indent="0" lvl="0" marL="0" rtl="0" algn="l">
                        <a:spcBef>
                          <a:spcPts val="0"/>
                        </a:spcBef>
                        <a:spcAft>
                          <a:spcPts val="0"/>
                        </a:spcAft>
                        <a:buNone/>
                      </a:pPr>
                      <a:r>
                        <a:rPr lang="en" sz="800"/>
                        <a:t>Demand is regular both in timing and magnitude. Forecasts are relatively straightforward, with low expected error.</a:t>
                      </a:r>
                      <a:endParaRPr sz="800"/>
                    </a:p>
                  </a:txBody>
                  <a:tcPr marT="63500" marB="63500" marR="63500" marL="63500">
                    <a:noFill/>
                  </a:tcPr>
                </a:tc>
              </a:tr>
              <a:tr h="594650">
                <a:tc>
                  <a:txBody>
                    <a:bodyPr/>
                    <a:lstStyle/>
                    <a:p>
                      <a:pPr indent="0" lvl="0" marL="0" rtl="0" algn="l">
                        <a:spcBef>
                          <a:spcPts val="0"/>
                        </a:spcBef>
                        <a:spcAft>
                          <a:spcPts val="0"/>
                        </a:spcAft>
                        <a:buNone/>
                      </a:pPr>
                      <a:r>
                        <a:rPr lang="en" sz="800"/>
                        <a:t>Intermittent</a:t>
                      </a:r>
                      <a:endParaRPr sz="800"/>
                    </a:p>
                  </a:txBody>
                  <a:tcPr marT="63500" marB="63500" marR="63500" marL="63500">
                    <a:noFill/>
                  </a:tcPr>
                </a:tc>
                <a:tc>
                  <a:txBody>
                    <a:bodyPr/>
                    <a:lstStyle/>
                    <a:p>
                      <a:pPr indent="0" lvl="0" marL="0" rtl="0" algn="l">
                        <a:spcBef>
                          <a:spcPts val="0"/>
                        </a:spcBef>
                        <a:spcAft>
                          <a:spcPts val="0"/>
                        </a:spcAft>
                        <a:buNone/>
                      </a:pPr>
                      <a:r>
                        <a:rPr lang="en" sz="800"/>
                        <a:t>ADI ≥ 1.32 </a:t>
                      </a:r>
                      <a:endParaRPr sz="800"/>
                    </a:p>
                    <a:p>
                      <a:pPr indent="0" lvl="0" marL="0" rtl="0" algn="l">
                        <a:spcBef>
                          <a:spcPts val="0"/>
                        </a:spcBef>
                        <a:spcAft>
                          <a:spcPts val="0"/>
                        </a:spcAft>
                        <a:buNone/>
                      </a:pPr>
                      <a:r>
                        <a:rPr lang="en" sz="800"/>
                        <a:t>CV² &lt; 0.49</a:t>
                      </a:r>
                      <a:endParaRPr sz="800"/>
                    </a:p>
                  </a:txBody>
                  <a:tcPr marT="63500" marB="63500" marR="63500" marL="63500">
                    <a:noFill/>
                  </a:tcPr>
                </a:tc>
                <a:tc>
                  <a:txBody>
                    <a:bodyPr/>
                    <a:lstStyle/>
                    <a:p>
                      <a:pPr indent="0" lvl="0" marL="0" rtl="0" algn="l">
                        <a:spcBef>
                          <a:spcPts val="0"/>
                        </a:spcBef>
                        <a:spcAft>
                          <a:spcPts val="0"/>
                        </a:spcAft>
                        <a:buNone/>
                      </a:pPr>
                      <a:r>
                        <a:rPr lang="en" sz="800"/>
                        <a:t>Quantities exhibit little variation, but the intervals between demands are irregular and often lengthy. While specialized methods address intermittency, forecast errors tend to be higher.</a:t>
                      </a:r>
                      <a:endParaRPr sz="800"/>
                    </a:p>
                  </a:txBody>
                  <a:tcPr marT="63500" marB="63500" marR="63500" marL="63500">
                    <a:noFill/>
                  </a:tcPr>
                </a:tc>
              </a:tr>
              <a:tr h="476325">
                <a:tc>
                  <a:txBody>
                    <a:bodyPr/>
                    <a:lstStyle/>
                    <a:p>
                      <a:pPr indent="0" lvl="0" marL="0" rtl="0" algn="l">
                        <a:spcBef>
                          <a:spcPts val="0"/>
                        </a:spcBef>
                        <a:spcAft>
                          <a:spcPts val="0"/>
                        </a:spcAft>
                        <a:buNone/>
                      </a:pPr>
                      <a:r>
                        <a:rPr lang="en" sz="800"/>
                        <a:t>Erratic</a:t>
                      </a:r>
                      <a:endParaRPr sz="800"/>
                    </a:p>
                    <a:p>
                      <a:pPr indent="0" lvl="0" marL="0" rtl="0" algn="l">
                        <a:spcBef>
                          <a:spcPts val="0"/>
                        </a:spcBef>
                        <a:spcAft>
                          <a:spcPts val="0"/>
                        </a:spcAft>
                        <a:buNone/>
                      </a:pPr>
                      <a:r>
                        <a:t/>
                      </a:r>
                      <a:endParaRPr sz="800"/>
                    </a:p>
                  </a:txBody>
                  <a:tcPr marT="63500" marB="63500" marR="63500" marL="63500">
                    <a:noFill/>
                  </a:tcPr>
                </a:tc>
                <a:tc>
                  <a:txBody>
                    <a:bodyPr/>
                    <a:lstStyle/>
                    <a:p>
                      <a:pPr indent="0" lvl="0" marL="0" rtl="0" algn="l">
                        <a:spcBef>
                          <a:spcPts val="0"/>
                        </a:spcBef>
                        <a:spcAft>
                          <a:spcPts val="0"/>
                        </a:spcAft>
                        <a:buNone/>
                      </a:pPr>
                      <a:r>
                        <a:rPr lang="en" sz="800"/>
                        <a:t>ADI &lt; 1.32 </a:t>
                      </a:r>
                      <a:endParaRPr sz="800"/>
                    </a:p>
                    <a:p>
                      <a:pPr indent="0" lvl="0" marL="0" rtl="0" algn="l">
                        <a:spcBef>
                          <a:spcPts val="0"/>
                        </a:spcBef>
                        <a:spcAft>
                          <a:spcPts val="0"/>
                        </a:spcAft>
                        <a:buNone/>
                      </a:pPr>
                      <a:r>
                        <a:rPr lang="en" sz="800"/>
                        <a:t>CV² ≥ 0.49</a:t>
                      </a:r>
                      <a:endParaRPr sz="800"/>
                    </a:p>
                  </a:txBody>
                  <a:tcPr marT="63500" marB="63500" marR="63500" marL="63500">
                    <a:noFill/>
                  </a:tcPr>
                </a:tc>
                <a:tc>
                  <a:txBody>
                    <a:bodyPr/>
                    <a:lstStyle/>
                    <a:p>
                      <a:pPr indent="0" lvl="0" marL="0" rtl="0" algn="l">
                        <a:spcBef>
                          <a:spcPts val="0"/>
                        </a:spcBef>
                        <a:spcAft>
                          <a:spcPts val="0"/>
                        </a:spcAft>
                        <a:buNone/>
                      </a:pPr>
                      <a:r>
                        <a:rPr lang="en" sz="800"/>
                        <a:t>Demand occurs at regular intervals, but quantities vary substantially. Forecast accuracy is unstable and difficult to maintain.</a:t>
                      </a:r>
                      <a:endParaRPr sz="800"/>
                    </a:p>
                  </a:txBody>
                  <a:tcPr marT="63500" marB="63500" marR="63500" marL="63500">
                    <a:noFill/>
                  </a:tcPr>
                </a:tc>
              </a:tr>
              <a:tr h="501025">
                <a:tc>
                  <a:txBody>
                    <a:bodyPr/>
                    <a:lstStyle/>
                    <a:p>
                      <a:pPr indent="0" lvl="0" marL="0" rtl="0" algn="l">
                        <a:spcBef>
                          <a:spcPts val="0"/>
                        </a:spcBef>
                        <a:spcAft>
                          <a:spcPts val="0"/>
                        </a:spcAft>
                        <a:buNone/>
                      </a:pPr>
                      <a:r>
                        <a:rPr lang="en" sz="800"/>
                        <a:t>Lumpy</a:t>
                      </a:r>
                      <a:endParaRPr sz="800"/>
                    </a:p>
                  </a:txBody>
                  <a:tcPr marT="63500" marB="63500" marR="63500" marL="63500">
                    <a:noFill/>
                  </a:tcPr>
                </a:tc>
                <a:tc>
                  <a:txBody>
                    <a:bodyPr/>
                    <a:lstStyle/>
                    <a:p>
                      <a:pPr indent="0" lvl="0" marL="0" rtl="0" algn="l">
                        <a:spcBef>
                          <a:spcPts val="0"/>
                        </a:spcBef>
                        <a:spcAft>
                          <a:spcPts val="0"/>
                        </a:spcAft>
                        <a:buNone/>
                      </a:pPr>
                      <a:r>
                        <a:rPr lang="en" sz="800"/>
                        <a:t>ADI ≥ 1.32 </a:t>
                      </a:r>
                      <a:endParaRPr sz="800"/>
                    </a:p>
                    <a:p>
                      <a:pPr indent="0" lvl="0" marL="0" rtl="0" algn="l">
                        <a:spcBef>
                          <a:spcPts val="0"/>
                        </a:spcBef>
                        <a:spcAft>
                          <a:spcPts val="0"/>
                        </a:spcAft>
                        <a:buNone/>
                      </a:pPr>
                      <a:r>
                        <a:rPr lang="en" sz="800"/>
                        <a:t>CV² ≥ 0.49</a:t>
                      </a:r>
                      <a:endParaRPr sz="800"/>
                    </a:p>
                  </a:txBody>
                  <a:tcPr marT="63500" marB="63500" marR="63500" marL="63500">
                    <a:noFill/>
                  </a:tcPr>
                </a:tc>
                <a:tc>
                  <a:txBody>
                    <a:bodyPr/>
                    <a:lstStyle/>
                    <a:p>
                      <a:pPr indent="0" lvl="0" marL="0" rtl="0" algn="l">
                        <a:spcBef>
                          <a:spcPts val="0"/>
                        </a:spcBef>
                        <a:spcAft>
                          <a:spcPts val="0"/>
                        </a:spcAft>
                        <a:buNone/>
                      </a:pPr>
                      <a:r>
                        <a:rPr lang="en" sz="800"/>
                        <a:t>High variability is present in both timing and quantity. Producing reliable forecasts is generally infeasible, regardless of the forecasting technique employed.</a:t>
                      </a:r>
                      <a:endParaRPr sz="800"/>
                    </a:p>
                  </a:txBody>
                  <a:tcPr marT="63500" marB="63500" marR="63500" marL="63500">
                    <a:noFill/>
                  </a:tcPr>
                </a:tc>
              </a:tr>
            </a:tbl>
          </a:graphicData>
        </a:graphic>
      </p:graphicFrame>
      <p:pic>
        <p:nvPicPr>
          <p:cNvPr id="429" name="Google Shape;429;g3babec997e6_0_0"/>
          <p:cNvPicPr preferRelativeResize="0"/>
          <p:nvPr/>
        </p:nvPicPr>
        <p:blipFill>
          <a:blip r:embed="rId4">
            <a:alphaModFix/>
          </a:blip>
          <a:stretch>
            <a:fillRect/>
          </a:stretch>
        </p:blipFill>
        <p:spPr>
          <a:xfrm>
            <a:off x="2255900" y="277825"/>
            <a:ext cx="2710345" cy="2065025"/>
          </a:xfrm>
          <a:prstGeom prst="rect">
            <a:avLst/>
          </a:prstGeom>
          <a:noFill/>
          <a:ln>
            <a:noFill/>
          </a:ln>
        </p:spPr>
      </p:pic>
      <p:sp>
        <p:nvSpPr>
          <p:cNvPr id="430" name="Google Shape;430;g3babec997e6_0_0"/>
          <p:cNvSpPr txBox="1"/>
          <p:nvPr/>
        </p:nvSpPr>
        <p:spPr>
          <a:xfrm>
            <a:off x="55275" y="786988"/>
            <a:ext cx="21396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rgbClr val="000000"/>
              </a:buClr>
              <a:buSzPts val="2400"/>
              <a:buFont typeface="Arial"/>
              <a:buNone/>
            </a:pPr>
            <a:r>
              <a:rPr lang="en" sz="1700"/>
              <a:t>Forecastability</a:t>
            </a:r>
            <a:endParaRPr sz="1700"/>
          </a:p>
          <a:p>
            <a:pPr indent="0" lvl="0" marL="0" rtl="0" algn="l">
              <a:spcBef>
                <a:spcPts val="0"/>
              </a:spcBef>
              <a:spcAft>
                <a:spcPts val="0"/>
              </a:spcAft>
              <a:buClr>
                <a:srgbClr val="000000"/>
              </a:buClr>
              <a:buSzPts val="2400"/>
              <a:buFont typeface="Arial"/>
              <a:buNone/>
            </a:pPr>
            <a:r>
              <a:t/>
            </a:r>
            <a:endParaRPr sz="1700"/>
          </a:p>
          <a:p>
            <a:pPr indent="0" lvl="0" marL="0" rtl="0" algn="l">
              <a:spcBef>
                <a:spcPts val="0"/>
              </a:spcBef>
              <a:spcAft>
                <a:spcPts val="0"/>
              </a:spcAft>
              <a:buClr>
                <a:srgbClr val="000000"/>
              </a:buClr>
              <a:buSzPts val="2400"/>
              <a:buFont typeface="Arial"/>
              <a:buNone/>
            </a:pPr>
            <a:r>
              <a:rPr lang="en" sz="1100"/>
              <a:t>Average demand interval</a:t>
            </a:r>
            <a:endParaRPr sz="1100"/>
          </a:p>
          <a:p>
            <a:pPr indent="0" lvl="0" marL="0" rtl="0" algn="l">
              <a:spcBef>
                <a:spcPts val="0"/>
              </a:spcBef>
              <a:spcAft>
                <a:spcPts val="0"/>
              </a:spcAft>
              <a:buClr>
                <a:srgbClr val="000000"/>
              </a:buClr>
              <a:buSzPts val="2400"/>
              <a:buFont typeface="Arial"/>
              <a:buNone/>
            </a:pPr>
            <a:r>
              <a:rPr lang="en" sz="1100"/>
              <a:t>squared Coefficient of Variation</a:t>
            </a:r>
            <a:endParaRPr sz="11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sp>
        <p:nvSpPr>
          <p:cNvPr id="435" name="Google Shape;435;g3babec997e6_0_27"/>
          <p:cNvSpPr txBox="1"/>
          <p:nvPr>
            <p:ph type="title"/>
          </p:nvPr>
        </p:nvSpPr>
        <p:spPr>
          <a:xfrm>
            <a:off x="1384950" y="149475"/>
            <a:ext cx="6374100" cy="575700"/>
          </a:xfrm>
          <a:prstGeom prst="rect">
            <a:avLst/>
          </a:prstGeom>
        </p:spPr>
        <p:txBody>
          <a:bodyPr anchorCtr="0" anchor="t" bIns="0" lIns="0" spcFirstLastPara="1" rIns="0" wrap="square" tIns="91425">
            <a:noAutofit/>
          </a:bodyPr>
          <a:lstStyle/>
          <a:p>
            <a:pPr indent="0" lvl="0" marL="0" rtl="0" algn="l">
              <a:spcBef>
                <a:spcPts val="0"/>
              </a:spcBef>
              <a:spcAft>
                <a:spcPts val="0"/>
              </a:spcAft>
              <a:buNone/>
            </a:pPr>
            <a:r>
              <a:rPr lang="en"/>
              <a:t>Prediction Model Scope: Category vs. Entire Sales</a:t>
            </a:r>
            <a:endParaRPr/>
          </a:p>
        </p:txBody>
      </p:sp>
      <p:sp>
        <p:nvSpPr>
          <p:cNvPr id="436" name="Google Shape;436;g3babec997e6_0_27"/>
          <p:cNvSpPr txBox="1"/>
          <p:nvPr>
            <p:ph idx="3" type="title"/>
          </p:nvPr>
        </p:nvSpPr>
        <p:spPr>
          <a:xfrm>
            <a:off x="1110450" y="944995"/>
            <a:ext cx="6923100" cy="3333900"/>
          </a:xfrm>
          <a:prstGeom prst="rect">
            <a:avLst/>
          </a:prstGeom>
        </p:spPr>
        <p:txBody>
          <a:bodyPr anchorCtr="0" anchor="t" bIns="0" lIns="0" spcFirstLastPara="1" rIns="0" wrap="square" tIns="91425">
            <a:noAutofit/>
          </a:bodyPr>
          <a:lstStyle/>
          <a:p>
            <a:pPr indent="0" lvl="0" marL="0" rtl="0" algn="l">
              <a:lnSpc>
                <a:spcPct val="150000"/>
              </a:lnSpc>
              <a:spcBef>
                <a:spcPts val="0"/>
              </a:spcBef>
              <a:spcAft>
                <a:spcPts val="0"/>
              </a:spcAft>
              <a:buNone/>
            </a:pPr>
            <a:r>
              <a:rPr lang="en"/>
              <a:t>Developed at the product family (category) level (33 families), not individual SKUs.</a:t>
            </a:r>
            <a:endParaRPr/>
          </a:p>
          <a:p>
            <a:pPr indent="0" lvl="0" marL="0" rtl="0" algn="l">
              <a:lnSpc>
                <a:spcPct val="150000"/>
              </a:lnSpc>
              <a:spcBef>
                <a:spcPts val="0"/>
              </a:spcBef>
              <a:spcAft>
                <a:spcPts val="0"/>
              </a:spcAft>
              <a:buNone/>
            </a:pPr>
            <a:r>
              <a:t/>
            </a:r>
            <a:endParaRPr/>
          </a:p>
          <a:p>
            <a:pPr indent="0" lvl="0" marL="0" rtl="0" algn="l">
              <a:lnSpc>
                <a:spcPct val="150000"/>
              </a:lnSpc>
              <a:spcBef>
                <a:spcPts val="0"/>
              </a:spcBef>
              <a:spcAft>
                <a:spcPts val="0"/>
              </a:spcAft>
              <a:buNone/>
            </a:pPr>
            <a:r>
              <a:rPr b="1" lang="en"/>
              <a:t>Advantages:</a:t>
            </a:r>
            <a:endParaRPr b="1"/>
          </a:p>
          <a:p>
            <a:pPr indent="-298450" lvl="0" marL="457200" rtl="0" algn="l">
              <a:lnSpc>
                <a:spcPct val="150000"/>
              </a:lnSpc>
              <a:spcBef>
                <a:spcPts val="0"/>
              </a:spcBef>
              <a:spcAft>
                <a:spcPts val="0"/>
              </a:spcAft>
              <a:buSzPts val="1100"/>
              <a:buChar char="-"/>
            </a:pPr>
            <a:r>
              <a:rPr lang="en"/>
              <a:t>Captures robust sales patterns and seasonality due to reduced volatility at the category level.</a:t>
            </a:r>
            <a:endParaRPr/>
          </a:p>
          <a:p>
            <a:pPr indent="-298450" lvl="0" marL="457200" rtl="0" algn="l">
              <a:lnSpc>
                <a:spcPct val="150000"/>
              </a:lnSpc>
              <a:spcBef>
                <a:spcPts val="0"/>
              </a:spcBef>
              <a:spcAft>
                <a:spcPts val="0"/>
              </a:spcAft>
              <a:buSzPts val="1100"/>
              <a:buChar char="-"/>
            </a:pPr>
            <a:r>
              <a:rPr lang="en"/>
              <a:t>Yields more stable and accurate forecasts, especially when SKU-level data is sparse or highly variable.</a:t>
            </a:r>
            <a:endParaRPr/>
          </a:p>
          <a:p>
            <a:pPr indent="-298450" lvl="0" marL="457200" rtl="0" algn="l">
              <a:lnSpc>
                <a:spcPct val="150000"/>
              </a:lnSpc>
              <a:spcBef>
                <a:spcPts val="0"/>
              </a:spcBef>
              <a:spcAft>
                <a:spcPts val="0"/>
              </a:spcAft>
              <a:buSzPts val="1100"/>
              <a:buChar char="-"/>
            </a:pPr>
            <a:r>
              <a:rPr lang="en"/>
              <a:t>Reduces computing cost significantly compared to building models for each SKU.</a:t>
            </a:r>
            <a:endParaRPr/>
          </a:p>
          <a:p>
            <a:pPr indent="0" lvl="0" marL="0" rtl="0" algn="l">
              <a:lnSpc>
                <a:spcPct val="150000"/>
              </a:lnSpc>
              <a:spcBef>
                <a:spcPts val="0"/>
              </a:spcBef>
              <a:spcAft>
                <a:spcPts val="0"/>
              </a:spcAft>
              <a:buNone/>
            </a:pPr>
            <a:r>
              <a:t/>
            </a:r>
            <a:endParaRPr/>
          </a:p>
          <a:p>
            <a:pPr indent="0" lvl="0" marL="0" rtl="0" algn="l">
              <a:lnSpc>
                <a:spcPct val="150000"/>
              </a:lnSpc>
              <a:spcBef>
                <a:spcPts val="0"/>
              </a:spcBef>
              <a:spcAft>
                <a:spcPts val="0"/>
              </a:spcAft>
              <a:buNone/>
            </a:pPr>
            <a:r>
              <a:rPr b="1" lang="en"/>
              <a:t>Rationale:</a:t>
            </a:r>
            <a:endParaRPr b="1"/>
          </a:p>
          <a:p>
            <a:pPr indent="-298450" lvl="0" marL="457200" rtl="0" algn="l">
              <a:lnSpc>
                <a:spcPct val="150000"/>
              </a:lnSpc>
              <a:spcBef>
                <a:spcPts val="0"/>
              </a:spcBef>
              <a:spcAft>
                <a:spcPts val="0"/>
              </a:spcAft>
              <a:buSzPts val="1100"/>
              <a:buChar char="-"/>
            </a:pPr>
            <a:r>
              <a:rPr lang="en"/>
              <a:t>Effective as an initial step to understand broad sales trends and optimize resource allocation.</a:t>
            </a:r>
            <a:endParaRPr/>
          </a:p>
          <a:p>
            <a:pPr indent="-298450" lvl="0" marL="457200" rtl="0" algn="l">
              <a:lnSpc>
                <a:spcPct val="150000"/>
              </a:lnSpc>
              <a:spcBef>
                <a:spcPts val="0"/>
              </a:spcBef>
              <a:spcAft>
                <a:spcPts val="0"/>
              </a:spcAft>
              <a:buSzPts val="1100"/>
              <a:buChar char="-"/>
            </a:pPr>
            <a:r>
              <a:rPr lang="en"/>
              <a:t>Once established, the approach can be extended to SKU-level forecasting for detailed inventory planning.</a:t>
            </a:r>
            <a:endParaRPr/>
          </a:p>
          <a:p>
            <a:pPr indent="0" lvl="0" marL="0" rtl="0" algn="l">
              <a:lnSpc>
                <a:spcPct val="150000"/>
              </a:lnSpc>
              <a:spcBef>
                <a:spcPts val="0"/>
              </a:spcBef>
              <a:spcAft>
                <a:spcPts val="0"/>
              </a:spcAft>
              <a:buNone/>
            </a:pPr>
            <a:r>
              <a:t/>
            </a:r>
            <a:endParaRPr/>
          </a:p>
          <a:p>
            <a:pPr indent="0" lvl="0" marL="0" rtl="0" algn="l">
              <a:lnSpc>
                <a:spcPct val="150000"/>
              </a:lnSpc>
              <a:spcBef>
                <a:spcPts val="0"/>
              </a:spcBef>
              <a:spcAft>
                <a:spcPts val="0"/>
              </a:spcAft>
              <a:buNone/>
            </a:pPr>
            <a:r>
              <a:rPr lang="en"/>
              <a:t>Note:</a:t>
            </a:r>
            <a:endParaRPr/>
          </a:p>
          <a:p>
            <a:pPr indent="0" lvl="0" marL="0" rtl="0" algn="l">
              <a:lnSpc>
                <a:spcPct val="150000"/>
              </a:lnSpc>
              <a:spcBef>
                <a:spcPts val="0"/>
              </a:spcBef>
              <a:spcAft>
                <a:spcPts val="0"/>
              </a:spcAft>
              <a:buNone/>
            </a:pPr>
            <a:r>
              <a:rPr lang="en"/>
              <a:t>SKU-level forecasting is ultimately preferred by store managers, and can be implemented as data and modeling processes mature.</a:t>
            </a:r>
            <a:endParaRPr/>
          </a:p>
          <a:p>
            <a:pPr indent="0" lvl="0" marL="0" rtl="0" algn="l">
              <a:lnSpc>
                <a:spcPct val="150000"/>
              </a:lnSpc>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Product demo | Human focus">
  <a:themeElements>
    <a:clrScheme name="Simple Light">
      <a:dk1>
        <a:srgbClr val="3C4043"/>
      </a:dk1>
      <a:lt1>
        <a:srgbClr val="000000"/>
      </a:lt1>
      <a:dk2>
        <a:srgbClr val="F4F4F4"/>
      </a:dk2>
      <a:lt2>
        <a:srgbClr val="FFFFFF"/>
      </a:lt2>
      <a:accent1>
        <a:srgbClr val="FDD198"/>
      </a:accent1>
      <a:accent2>
        <a:srgbClr val="F4F4F4"/>
      </a:accent2>
      <a:accent3>
        <a:srgbClr val="B7B7B7"/>
      </a:accent3>
      <a:accent4>
        <a:srgbClr val="FFA767"/>
      </a:accent4>
      <a:accent5>
        <a:srgbClr val="FFF2DC"/>
      </a:accent5>
      <a:accent6>
        <a:srgbClr val="F0C894"/>
      </a:accent6>
      <a:hlink>
        <a:srgbClr val="CAA97A"/>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